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13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14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44" r:id="rId1"/>
  </p:sldMasterIdLst>
  <p:notesMasterIdLst>
    <p:notesMasterId r:id="rId24"/>
  </p:notesMasterIdLst>
  <p:sldIdLst>
    <p:sldId id="258" r:id="rId2"/>
    <p:sldId id="256" r:id="rId3"/>
    <p:sldId id="259" r:id="rId4"/>
    <p:sldId id="257" r:id="rId5"/>
    <p:sldId id="282" r:id="rId6"/>
    <p:sldId id="274" r:id="rId7"/>
    <p:sldId id="293" r:id="rId8"/>
    <p:sldId id="291" r:id="rId9"/>
    <p:sldId id="288" r:id="rId10"/>
    <p:sldId id="283" r:id="rId11"/>
    <p:sldId id="284" r:id="rId12"/>
    <p:sldId id="260" r:id="rId13"/>
    <p:sldId id="285" r:id="rId14"/>
    <p:sldId id="286" r:id="rId15"/>
    <p:sldId id="292" r:id="rId16"/>
    <p:sldId id="295" r:id="rId17"/>
    <p:sldId id="290" r:id="rId18"/>
    <p:sldId id="297" r:id="rId19"/>
    <p:sldId id="296" r:id="rId20"/>
    <p:sldId id="287" r:id="rId21"/>
    <p:sldId id="294" r:id="rId22"/>
    <p:sldId id="275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4D1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2303" autoAdjust="0"/>
  </p:normalViewPr>
  <p:slideViewPr>
    <p:cSldViewPr>
      <p:cViewPr varScale="1">
        <p:scale>
          <a:sx n="55" d="100"/>
          <a:sy n="55" d="100"/>
        </p:scale>
        <p:origin x="2242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A82BDA-95C5-40E5-AB02-2B40E16AAA76}" type="doc">
      <dgm:prSet loTypeId="urn:microsoft.com/office/officeart/2005/8/layout/matrix3" loCatId="matrix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47F8B11-027B-4F49-BCD7-02E9F679045D}">
      <dgm:prSet/>
      <dgm:spPr/>
      <dgm:t>
        <a:bodyPr/>
        <a:lstStyle/>
        <a:p>
          <a:pPr rtl="0"/>
          <a:r>
            <a:rPr lang="en-US" b="0" i="0" smtClean="0"/>
            <a:t>What is Test Then Tell?</a:t>
          </a:r>
          <a:endParaRPr lang="en-US"/>
        </a:p>
      </dgm:t>
    </dgm:pt>
    <dgm:pt modelId="{F29E4A1C-8E41-40F3-AC19-BF5886D68B49}" type="parTrans" cxnId="{70909512-CB25-4CD1-AB1D-43CEACC74F84}">
      <dgm:prSet/>
      <dgm:spPr/>
      <dgm:t>
        <a:bodyPr/>
        <a:lstStyle/>
        <a:p>
          <a:endParaRPr lang="en-US"/>
        </a:p>
      </dgm:t>
    </dgm:pt>
    <dgm:pt modelId="{807E15B0-FED0-44F8-A139-DF652143529F}" type="sibTrans" cxnId="{70909512-CB25-4CD1-AB1D-43CEACC74F84}">
      <dgm:prSet/>
      <dgm:spPr/>
      <dgm:t>
        <a:bodyPr/>
        <a:lstStyle/>
        <a:p>
          <a:endParaRPr lang="en-US"/>
        </a:p>
      </dgm:t>
    </dgm:pt>
    <dgm:pt modelId="{41C56184-2AA0-4E27-8620-77FE1FC0E44E}">
      <dgm:prSet/>
      <dgm:spPr/>
      <dgm:t>
        <a:bodyPr/>
        <a:lstStyle/>
        <a:p>
          <a:pPr rtl="0"/>
          <a:r>
            <a:rPr lang="en-US" b="0" i="0" smtClean="0"/>
            <a:t>What does Test Then Tell look like?</a:t>
          </a:r>
          <a:endParaRPr lang="en-US"/>
        </a:p>
      </dgm:t>
    </dgm:pt>
    <dgm:pt modelId="{F6B76231-AB08-4681-BE5B-74383FD9A60D}" type="parTrans" cxnId="{0BE23235-FA5F-4C50-9CC5-4BB6BCABD416}">
      <dgm:prSet/>
      <dgm:spPr/>
      <dgm:t>
        <a:bodyPr/>
        <a:lstStyle/>
        <a:p>
          <a:endParaRPr lang="en-US"/>
        </a:p>
      </dgm:t>
    </dgm:pt>
    <dgm:pt modelId="{AF124A6F-5162-4151-A374-253E4FB03B05}" type="sibTrans" cxnId="{0BE23235-FA5F-4C50-9CC5-4BB6BCABD416}">
      <dgm:prSet/>
      <dgm:spPr/>
      <dgm:t>
        <a:bodyPr/>
        <a:lstStyle/>
        <a:p>
          <a:endParaRPr lang="en-US"/>
        </a:p>
      </dgm:t>
    </dgm:pt>
    <dgm:pt modelId="{C0B50BF7-D187-48C9-B75A-D6350580E5D2}">
      <dgm:prSet/>
      <dgm:spPr/>
      <dgm:t>
        <a:bodyPr/>
        <a:lstStyle/>
        <a:p>
          <a:pPr rtl="0"/>
          <a:r>
            <a:rPr lang="en-US" b="0" i="0" smtClean="0"/>
            <a:t>Is Test Then Tell a good approach?</a:t>
          </a:r>
          <a:endParaRPr lang="en-US"/>
        </a:p>
      </dgm:t>
    </dgm:pt>
    <dgm:pt modelId="{897823C9-7401-436C-8947-BF6C424E002D}" type="parTrans" cxnId="{4172093B-C614-41FA-B09F-E600768C2A17}">
      <dgm:prSet/>
      <dgm:spPr/>
      <dgm:t>
        <a:bodyPr/>
        <a:lstStyle/>
        <a:p>
          <a:endParaRPr lang="en-US"/>
        </a:p>
      </dgm:t>
    </dgm:pt>
    <dgm:pt modelId="{472FA054-C290-46F8-B8DD-E50368CED5F8}" type="sibTrans" cxnId="{4172093B-C614-41FA-B09F-E600768C2A17}">
      <dgm:prSet/>
      <dgm:spPr/>
      <dgm:t>
        <a:bodyPr/>
        <a:lstStyle/>
        <a:p>
          <a:endParaRPr lang="en-US"/>
        </a:p>
      </dgm:t>
    </dgm:pt>
    <dgm:pt modelId="{BA9A5A90-A57E-404B-98DF-B93EC1CD9A6F}">
      <dgm:prSet/>
      <dgm:spPr/>
      <dgm:t>
        <a:bodyPr/>
        <a:lstStyle/>
        <a:p>
          <a:pPr rtl="0"/>
          <a:r>
            <a:rPr lang="en-US" b="0" i="0" dirty="0" smtClean="0"/>
            <a:t>Test Then Tell development process</a:t>
          </a:r>
          <a:endParaRPr lang="en-US" dirty="0"/>
        </a:p>
      </dgm:t>
    </dgm:pt>
    <dgm:pt modelId="{42FBEADD-935D-4CD3-BEE5-3A8CAB7F0212}" type="parTrans" cxnId="{574106EC-63D0-4B8C-8A54-C7D6BBB7C944}">
      <dgm:prSet/>
      <dgm:spPr/>
      <dgm:t>
        <a:bodyPr/>
        <a:lstStyle/>
        <a:p>
          <a:endParaRPr lang="en-US"/>
        </a:p>
      </dgm:t>
    </dgm:pt>
    <dgm:pt modelId="{92EE5061-10C0-456C-B7ED-8153965E362A}" type="sibTrans" cxnId="{574106EC-63D0-4B8C-8A54-C7D6BBB7C944}">
      <dgm:prSet/>
      <dgm:spPr/>
      <dgm:t>
        <a:bodyPr/>
        <a:lstStyle/>
        <a:p>
          <a:endParaRPr lang="en-US"/>
        </a:p>
      </dgm:t>
    </dgm:pt>
    <dgm:pt modelId="{20ED5B7E-5DCD-4FBF-9D3C-3120A5BC7792}" type="pres">
      <dgm:prSet presAssocID="{6AA82BDA-95C5-40E5-AB02-2B40E16AAA76}" presName="matrix" presStyleCnt="0">
        <dgm:presLayoutVars>
          <dgm:chMax val="1"/>
          <dgm:dir/>
          <dgm:resizeHandles val="exact"/>
        </dgm:presLayoutVars>
      </dgm:prSet>
      <dgm:spPr/>
    </dgm:pt>
    <dgm:pt modelId="{E32B787C-B547-4ACC-A692-CA2A6624BD55}" type="pres">
      <dgm:prSet presAssocID="{6AA82BDA-95C5-40E5-AB02-2B40E16AAA76}" presName="diamond" presStyleLbl="bgShp" presStyleIdx="0" presStyleCnt="1"/>
      <dgm:spPr/>
    </dgm:pt>
    <dgm:pt modelId="{B8D5213B-0E9A-42B0-9F0C-FB709828A97F}" type="pres">
      <dgm:prSet presAssocID="{6AA82BDA-95C5-40E5-AB02-2B40E16AAA76}" presName="quad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4A6B4E8F-DF28-4819-8CA7-C18620D23F95}" type="pres">
      <dgm:prSet presAssocID="{6AA82BDA-95C5-40E5-AB02-2B40E16AAA76}" presName="quad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49982224-2E45-4B83-82A1-797D27552481}" type="pres">
      <dgm:prSet presAssocID="{6AA82BDA-95C5-40E5-AB02-2B40E16AAA76}" presName="quad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D6BD19ED-628A-4DBD-8ED6-759628395BCB}" type="pres">
      <dgm:prSet presAssocID="{6AA82BDA-95C5-40E5-AB02-2B40E16AAA76}" presName="quad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82A2078F-946B-4408-BFCE-F6DB2BC6C53C}" type="presOf" srcId="{847F8B11-027B-4F49-BCD7-02E9F679045D}" destId="{B8D5213B-0E9A-42B0-9F0C-FB709828A97F}" srcOrd="0" destOrd="0" presId="urn:microsoft.com/office/officeart/2005/8/layout/matrix3"/>
    <dgm:cxn modelId="{574106EC-63D0-4B8C-8A54-C7D6BBB7C944}" srcId="{6AA82BDA-95C5-40E5-AB02-2B40E16AAA76}" destId="{BA9A5A90-A57E-404B-98DF-B93EC1CD9A6F}" srcOrd="3" destOrd="0" parTransId="{42FBEADD-935D-4CD3-BEE5-3A8CAB7F0212}" sibTransId="{92EE5061-10C0-456C-B7ED-8153965E362A}"/>
    <dgm:cxn modelId="{70909512-CB25-4CD1-AB1D-43CEACC74F84}" srcId="{6AA82BDA-95C5-40E5-AB02-2B40E16AAA76}" destId="{847F8B11-027B-4F49-BCD7-02E9F679045D}" srcOrd="0" destOrd="0" parTransId="{F29E4A1C-8E41-40F3-AC19-BF5886D68B49}" sibTransId="{807E15B0-FED0-44F8-A139-DF652143529F}"/>
    <dgm:cxn modelId="{D8091543-1F42-4A01-B7D4-451255DF40D4}" type="presOf" srcId="{41C56184-2AA0-4E27-8620-77FE1FC0E44E}" destId="{4A6B4E8F-DF28-4819-8CA7-C18620D23F95}" srcOrd="0" destOrd="0" presId="urn:microsoft.com/office/officeart/2005/8/layout/matrix3"/>
    <dgm:cxn modelId="{E16BE8B2-2334-49D9-8106-76790E9B6E44}" type="presOf" srcId="{BA9A5A90-A57E-404B-98DF-B93EC1CD9A6F}" destId="{D6BD19ED-628A-4DBD-8ED6-759628395BCB}" srcOrd="0" destOrd="0" presId="urn:microsoft.com/office/officeart/2005/8/layout/matrix3"/>
    <dgm:cxn modelId="{4172093B-C614-41FA-B09F-E600768C2A17}" srcId="{6AA82BDA-95C5-40E5-AB02-2B40E16AAA76}" destId="{C0B50BF7-D187-48C9-B75A-D6350580E5D2}" srcOrd="2" destOrd="0" parTransId="{897823C9-7401-436C-8947-BF6C424E002D}" sibTransId="{472FA054-C290-46F8-B8DD-E50368CED5F8}"/>
    <dgm:cxn modelId="{0BE23235-FA5F-4C50-9CC5-4BB6BCABD416}" srcId="{6AA82BDA-95C5-40E5-AB02-2B40E16AAA76}" destId="{41C56184-2AA0-4E27-8620-77FE1FC0E44E}" srcOrd="1" destOrd="0" parTransId="{F6B76231-AB08-4681-BE5B-74383FD9A60D}" sibTransId="{AF124A6F-5162-4151-A374-253E4FB03B05}"/>
    <dgm:cxn modelId="{12A81939-AC7D-4513-AEC3-FEF746193217}" type="presOf" srcId="{6AA82BDA-95C5-40E5-AB02-2B40E16AAA76}" destId="{20ED5B7E-5DCD-4FBF-9D3C-3120A5BC7792}" srcOrd="0" destOrd="0" presId="urn:microsoft.com/office/officeart/2005/8/layout/matrix3"/>
    <dgm:cxn modelId="{B74AAE90-B150-4304-82F7-1AD4E8693CDB}" type="presOf" srcId="{C0B50BF7-D187-48C9-B75A-D6350580E5D2}" destId="{49982224-2E45-4B83-82A1-797D27552481}" srcOrd="0" destOrd="0" presId="urn:microsoft.com/office/officeart/2005/8/layout/matrix3"/>
    <dgm:cxn modelId="{489FC83C-8BCE-4BE3-8CB7-0BFC00B910C7}" type="presParOf" srcId="{20ED5B7E-5DCD-4FBF-9D3C-3120A5BC7792}" destId="{E32B787C-B547-4ACC-A692-CA2A6624BD55}" srcOrd="0" destOrd="0" presId="urn:microsoft.com/office/officeart/2005/8/layout/matrix3"/>
    <dgm:cxn modelId="{3892DA8F-B051-4FB9-A776-CB7C23E5D365}" type="presParOf" srcId="{20ED5B7E-5DCD-4FBF-9D3C-3120A5BC7792}" destId="{B8D5213B-0E9A-42B0-9F0C-FB709828A97F}" srcOrd="1" destOrd="0" presId="urn:microsoft.com/office/officeart/2005/8/layout/matrix3"/>
    <dgm:cxn modelId="{F8161904-DE35-4251-B245-4C9C7361EBA5}" type="presParOf" srcId="{20ED5B7E-5DCD-4FBF-9D3C-3120A5BC7792}" destId="{4A6B4E8F-DF28-4819-8CA7-C18620D23F95}" srcOrd="2" destOrd="0" presId="urn:microsoft.com/office/officeart/2005/8/layout/matrix3"/>
    <dgm:cxn modelId="{484FB498-7988-4DBB-9F02-5E2C280C0D24}" type="presParOf" srcId="{20ED5B7E-5DCD-4FBF-9D3C-3120A5BC7792}" destId="{49982224-2E45-4B83-82A1-797D27552481}" srcOrd="3" destOrd="0" presId="urn:microsoft.com/office/officeart/2005/8/layout/matrix3"/>
    <dgm:cxn modelId="{8923AF53-541F-44E8-A59E-CCB1C03DAB69}" type="presParOf" srcId="{20ED5B7E-5DCD-4FBF-9D3C-3120A5BC7792}" destId="{D6BD19ED-628A-4DBD-8ED6-759628395BCB}" srcOrd="4" destOrd="0" presId="urn:microsoft.com/office/officeart/2005/8/layout/matrix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D8E0806-400A-4439-9275-03F2109CFAE0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CFB85BF2-7D10-4ED4-9E60-27EAB59CAE7A}">
      <dgm:prSet/>
      <dgm:spPr/>
      <dgm:t>
        <a:bodyPr/>
        <a:lstStyle/>
        <a:p>
          <a:pPr rtl="0"/>
          <a:r>
            <a:rPr lang="en-US" b="0" i="0" smtClean="0"/>
            <a:t>Education</a:t>
          </a:r>
          <a:endParaRPr lang="en-US"/>
        </a:p>
      </dgm:t>
    </dgm:pt>
    <dgm:pt modelId="{B994AD45-776D-4A27-A3DE-9B996A0A8E65}" type="parTrans" cxnId="{70B4C650-8F7B-4D00-ABF5-D56F0E7F5913}">
      <dgm:prSet/>
      <dgm:spPr/>
      <dgm:t>
        <a:bodyPr/>
        <a:lstStyle/>
        <a:p>
          <a:endParaRPr lang="en-US"/>
        </a:p>
      </dgm:t>
    </dgm:pt>
    <dgm:pt modelId="{B903625A-26A0-4D78-9FAF-FEBEA4F95458}" type="sibTrans" cxnId="{70B4C650-8F7B-4D00-ABF5-D56F0E7F5913}">
      <dgm:prSet/>
      <dgm:spPr/>
      <dgm:t>
        <a:bodyPr/>
        <a:lstStyle/>
        <a:p>
          <a:endParaRPr lang="en-US"/>
        </a:p>
      </dgm:t>
    </dgm:pt>
    <dgm:pt modelId="{FB55FA32-77FA-4A4C-A134-25D9AEFA53A6}">
      <dgm:prSet/>
      <dgm:spPr/>
      <dgm:t>
        <a:bodyPr/>
        <a:lstStyle/>
        <a:p>
          <a:pPr rtl="0"/>
          <a:r>
            <a:rPr lang="en-US" b="0" i="0" smtClean="0"/>
            <a:t>BA in English</a:t>
          </a:r>
          <a:endParaRPr lang="en-US"/>
        </a:p>
      </dgm:t>
    </dgm:pt>
    <dgm:pt modelId="{D23009FD-1383-4AF0-93C0-1C160804A288}" type="parTrans" cxnId="{F21B5025-CDD3-472C-A82F-71BD5BE275E1}">
      <dgm:prSet/>
      <dgm:spPr/>
      <dgm:t>
        <a:bodyPr/>
        <a:lstStyle/>
        <a:p>
          <a:endParaRPr lang="en-US"/>
        </a:p>
      </dgm:t>
    </dgm:pt>
    <dgm:pt modelId="{EB7AE4A3-177F-440F-99CC-91874C99DCCD}" type="sibTrans" cxnId="{F21B5025-CDD3-472C-A82F-71BD5BE275E1}">
      <dgm:prSet/>
      <dgm:spPr/>
      <dgm:t>
        <a:bodyPr/>
        <a:lstStyle/>
        <a:p>
          <a:endParaRPr lang="en-US"/>
        </a:p>
      </dgm:t>
    </dgm:pt>
    <dgm:pt modelId="{C1E4CF0D-1F6D-4CD3-AB8D-72D63E002F76}">
      <dgm:prSet/>
      <dgm:spPr/>
      <dgm:t>
        <a:bodyPr/>
        <a:lstStyle/>
        <a:p>
          <a:pPr rtl="0"/>
          <a:r>
            <a:rPr lang="en-US" b="0" i="0" smtClean="0"/>
            <a:t>MA in Teaching</a:t>
          </a:r>
          <a:endParaRPr lang="en-US"/>
        </a:p>
      </dgm:t>
    </dgm:pt>
    <dgm:pt modelId="{E55819FD-A3AA-4A63-94B5-2CCC1A7EECB7}" type="parTrans" cxnId="{10CD1C52-9FBF-4DA0-9A13-19F81D545B8A}">
      <dgm:prSet/>
      <dgm:spPr/>
      <dgm:t>
        <a:bodyPr/>
        <a:lstStyle/>
        <a:p>
          <a:endParaRPr lang="en-US"/>
        </a:p>
      </dgm:t>
    </dgm:pt>
    <dgm:pt modelId="{E1B3E4FB-8DD2-435F-8CC3-BD5DEAAC388D}" type="sibTrans" cxnId="{10CD1C52-9FBF-4DA0-9A13-19F81D545B8A}">
      <dgm:prSet/>
      <dgm:spPr/>
      <dgm:t>
        <a:bodyPr/>
        <a:lstStyle/>
        <a:p>
          <a:endParaRPr lang="en-US"/>
        </a:p>
      </dgm:t>
    </dgm:pt>
    <dgm:pt modelId="{5EF86CDD-2A0C-43AF-85B3-F7DC7B8161FD}">
      <dgm:prSet/>
      <dgm:spPr/>
      <dgm:t>
        <a:bodyPr/>
        <a:lstStyle/>
        <a:p>
          <a:pPr rtl="0"/>
          <a:r>
            <a:rPr lang="en-US" b="0" i="0" smtClean="0"/>
            <a:t>Career</a:t>
          </a:r>
          <a:endParaRPr lang="en-US"/>
        </a:p>
      </dgm:t>
    </dgm:pt>
    <dgm:pt modelId="{37D141C0-0067-4938-A3F4-BB029CE97FB8}" type="parTrans" cxnId="{6993B14B-C735-4615-A7F1-E3CA62317D19}">
      <dgm:prSet/>
      <dgm:spPr/>
      <dgm:t>
        <a:bodyPr/>
        <a:lstStyle/>
        <a:p>
          <a:endParaRPr lang="en-US"/>
        </a:p>
      </dgm:t>
    </dgm:pt>
    <dgm:pt modelId="{2D9AC35C-D611-41B5-9106-CC62CDF6EEBE}" type="sibTrans" cxnId="{6993B14B-C735-4615-A7F1-E3CA62317D19}">
      <dgm:prSet/>
      <dgm:spPr/>
      <dgm:t>
        <a:bodyPr/>
        <a:lstStyle/>
        <a:p>
          <a:endParaRPr lang="en-US"/>
        </a:p>
      </dgm:t>
    </dgm:pt>
    <dgm:pt modelId="{9B162A01-E5BA-4834-AAC0-36905CF979F0}">
      <dgm:prSet/>
      <dgm:spPr/>
      <dgm:t>
        <a:bodyPr/>
        <a:lstStyle/>
        <a:p>
          <a:pPr rtl="0"/>
          <a:r>
            <a:rPr lang="en-US" b="0" i="0" smtClean="0"/>
            <a:t>Instructional Designer</a:t>
          </a:r>
          <a:endParaRPr lang="en-US"/>
        </a:p>
      </dgm:t>
    </dgm:pt>
    <dgm:pt modelId="{5DF39E19-7BAE-492F-B794-4D564F8123E2}" type="parTrans" cxnId="{D6C53408-7493-4BC5-A13F-BE9B258BCFDC}">
      <dgm:prSet/>
      <dgm:spPr/>
      <dgm:t>
        <a:bodyPr/>
        <a:lstStyle/>
        <a:p>
          <a:endParaRPr lang="en-US"/>
        </a:p>
      </dgm:t>
    </dgm:pt>
    <dgm:pt modelId="{B7C89F89-705F-45B5-94E2-441689B1DB7B}" type="sibTrans" cxnId="{D6C53408-7493-4BC5-A13F-BE9B258BCFDC}">
      <dgm:prSet/>
      <dgm:spPr/>
      <dgm:t>
        <a:bodyPr/>
        <a:lstStyle/>
        <a:p>
          <a:endParaRPr lang="en-US"/>
        </a:p>
      </dgm:t>
    </dgm:pt>
    <dgm:pt modelId="{FCFCD4E8-85C9-4480-8BBB-7232402EA756}">
      <dgm:prSet/>
      <dgm:spPr/>
      <dgm:t>
        <a:bodyPr/>
        <a:lstStyle/>
        <a:p>
          <a:pPr rtl="0"/>
          <a:r>
            <a:rPr lang="en-US" b="0" i="0" smtClean="0"/>
            <a:t>Technical Writer</a:t>
          </a:r>
          <a:endParaRPr lang="en-US"/>
        </a:p>
      </dgm:t>
    </dgm:pt>
    <dgm:pt modelId="{307DC294-1CE0-4769-B1D5-019BA0F6ACB6}" type="parTrans" cxnId="{C0C2942E-C996-4754-9685-029DA0BDFBED}">
      <dgm:prSet/>
      <dgm:spPr/>
      <dgm:t>
        <a:bodyPr/>
        <a:lstStyle/>
        <a:p>
          <a:endParaRPr lang="en-US"/>
        </a:p>
      </dgm:t>
    </dgm:pt>
    <dgm:pt modelId="{6003B7CC-CA93-4C33-9D89-B55073068685}" type="sibTrans" cxnId="{C0C2942E-C996-4754-9685-029DA0BDFBED}">
      <dgm:prSet/>
      <dgm:spPr/>
      <dgm:t>
        <a:bodyPr/>
        <a:lstStyle/>
        <a:p>
          <a:endParaRPr lang="en-US"/>
        </a:p>
      </dgm:t>
    </dgm:pt>
    <dgm:pt modelId="{66E654D3-2158-4391-AC2D-DD7646FB3E5A}">
      <dgm:prSet/>
      <dgm:spPr/>
      <dgm:t>
        <a:bodyPr/>
        <a:lstStyle/>
        <a:p>
          <a:pPr rtl="0"/>
          <a:r>
            <a:rPr lang="en-US" b="0" i="0" smtClean="0"/>
            <a:t>Experience</a:t>
          </a:r>
          <a:endParaRPr lang="en-US"/>
        </a:p>
      </dgm:t>
    </dgm:pt>
    <dgm:pt modelId="{48AE1AD0-1467-48C5-8C52-215A3C9B24F0}" type="parTrans" cxnId="{BD345C41-B327-43EB-A183-165FDD04E055}">
      <dgm:prSet/>
      <dgm:spPr/>
      <dgm:t>
        <a:bodyPr/>
        <a:lstStyle/>
        <a:p>
          <a:endParaRPr lang="en-US"/>
        </a:p>
      </dgm:t>
    </dgm:pt>
    <dgm:pt modelId="{4C37C8DD-0EBF-4F55-8F87-CDA62551370B}" type="sibTrans" cxnId="{BD345C41-B327-43EB-A183-165FDD04E055}">
      <dgm:prSet/>
      <dgm:spPr/>
      <dgm:t>
        <a:bodyPr/>
        <a:lstStyle/>
        <a:p>
          <a:endParaRPr lang="en-US"/>
        </a:p>
      </dgm:t>
    </dgm:pt>
    <dgm:pt modelId="{09ACB143-3898-41A1-A6A4-09F9CA2B96C9}">
      <dgm:prSet/>
      <dgm:spPr/>
      <dgm:t>
        <a:bodyPr/>
        <a:lstStyle/>
        <a:p>
          <a:pPr rtl="0"/>
          <a:r>
            <a:rPr lang="en-US" b="0" i="0" smtClean="0"/>
            <a:t>Lots of classroom training materials</a:t>
          </a:r>
          <a:endParaRPr lang="en-US"/>
        </a:p>
      </dgm:t>
    </dgm:pt>
    <dgm:pt modelId="{DF121832-E506-4AC8-B5A3-863136DEF716}" type="parTrans" cxnId="{0A8894FF-2A33-42CF-A5CD-678E1EE97C46}">
      <dgm:prSet/>
      <dgm:spPr/>
      <dgm:t>
        <a:bodyPr/>
        <a:lstStyle/>
        <a:p>
          <a:endParaRPr lang="en-US"/>
        </a:p>
      </dgm:t>
    </dgm:pt>
    <dgm:pt modelId="{18A720C5-5EBA-4A2E-AB3D-5F910FCC5EDE}" type="sibTrans" cxnId="{0A8894FF-2A33-42CF-A5CD-678E1EE97C46}">
      <dgm:prSet/>
      <dgm:spPr/>
      <dgm:t>
        <a:bodyPr/>
        <a:lstStyle/>
        <a:p>
          <a:endParaRPr lang="en-US"/>
        </a:p>
      </dgm:t>
    </dgm:pt>
    <dgm:pt modelId="{5F5C5915-D6D2-4381-A07F-B54904D6BE38}">
      <dgm:prSet/>
      <dgm:spPr/>
      <dgm:t>
        <a:bodyPr/>
        <a:lstStyle/>
        <a:p>
          <a:pPr rtl="0"/>
          <a:r>
            <a:rPr lang="en-US" b="0" i="0" smtClean="0"/>
            <a:t>Some eLearning</a:t>
          </a:r>
          <a:endParaRPr lang="en-US"/>
        </a:p>
      </dgm:t>
    </dgm:pt>
    <dgm:pt modelId="{04109B59-FB31-48B8-AD9D-BA81E8EA3E8A}" type="parTrans" cxnId="{98D392B5-DF13-4B9B-BA96-2139585DCE55}">
      <dgm:prSet/>
      <dgm:spPr/>
      <dgm:t>
        <a:bodyPr/>
        <a:lstStyle/>
        <a:p>
          <a:endParaRPr lang="en-US"/>
        </a:p>
      </dgm:t>
    </dgm:pt>
    <dgm:pt modelId="{BBB1BA18-60F8-404B-9706-67714E1EF4B2}" type="sibTrans" cxnId="{98D392B5-DF13-4B9B-BA96-2139585DCE55}">
      <dgm:prSet/>
      <dgm:spPr/>
      <dgm:t>
        <a:bodyPr/>
        <a:lstStyle/>
        <a:p>
          <a:endParaRPr lang="en-US"/>
        </a:p>
      </dgm:t>
    </dgm:pt>
    <dgm:pt modelId="{AAD9CA61-5D43-4F57-B9B8-204B254FEAF3}">
      <dgm:prSet/>
      <dgm:spPr/>
      <dgm:t>
        <a:bodyPr/>
        <a:lstStyle/>
        <a:p>
          <a:pPr rtl="0"/>
          <a:r>
            <a:rPr lang="en-US" b="0" i="0" smtClean="0"/>
            <a:t>eLearning Certification from ATD</a:t>
          </a:r>
          <a:endParaRPr lang="en-US"/>
        </a:p>
      </dgm:t>
    </dgm:pt>
    <dgm:pt modelId="{686C82E9-C386-4772-8F90-1F2EC8FB9CE5}" type="parTrans" cxnId="{69C8565F-DF2A-4475-8B86-B5001FAFD6E7}">
      <dgm:prSet/>
      <dgm:spPr/>
      <dgm:t>
        <a:bodyPr/>
        <a:lstStyle/>
        <a:p>
          <a:endParaRPr lang="en-US"/>
        </a:p>
      </dgm:t>
    </dgm:pt>
    <dgm:pt modelId="{6F510B76-5395-46A3-9776-E6B1DD2E2E3C}" type="sibTrans" cxnId="{69C8565F-DF2A-4475-8B86-B5001FAFD6E7}">
      <dgm:prSet/>
      <dgm:spPr/>
      <dgm:t>
        <a:bodyPr/>
        <a:lstStyle/>
        <a:p>
          <a:endParaRPr lang="en-US"/>
        </a:p>
      </dgm:t>
    </dgm:pt>
    <dgm:pt modelId="{99987248-093F-4130-B523-DBE74B6C7BD1}" type="pres">
      <dgm:prSet presAssocID="{CD8E0806-400A-4439-9275-03F2109CFAE0}" presName="Name0" presStyleCnt="0">
        <dgm:presLayoutVars>
          <dgm:dir/>
          <dgm:animLvl val="lvl"/>
          <dgm:resizeHandles val="exact"/>
        </dgm:presLayoutVars>
      </dgm:prSet>
      <dgm:spPr/>
    </dgm:pt>
    <dgm:pt modelId="{F286F1F5-AB75-46D3-B56C-0407E8E3427B}" type="pres">
      <dgm:prSet presAssocID="{CFB85BF2-7D10-4ED4-9E60-27EAB59CAE7A}" presName="linNode" presStyleCnt="0"/>
      <dgm:spPr/>
    </dgm:pt>
    <dgm:pt modelId="{A7AA27AF-7D59-46AE-8D31-9F6826B114FF}" type="pres">
      <dgm:prSet presAssocID="{CFB85BF2-7D10-4ED4-9E60-27EAB59CAE7A}" presName="parentText" presStyleLbl="node1" presStyleIdx="0" presStyleCnt="3">
        <dgm:presLayoutVars>
          <dgm:chMax val="1"/>
          <dgm:bulletEnabled val="1"/>
        </dgm:presLayoutVars>
      </dgm:prSet>
      <dgm:spPr/>
    </dgm:pt>
    <dgm:pt modelId="{06FB89AF-9CC2-4BF3-BB54-06955512962F}" type="pres">
      <dgm:prSet presAssocID="{CFB85BF2-7D10-4ED4-9E60-27EAB59CAE7A}" presName="descendantText" presStyleLbl="alignAccFollowNode1" presStyleIdx="0" presStyleCnt="3">
        <dgm:presLayoutVars>
          <dgm:bulletEnabled val="1"/>
        </dgm:presLayoutVars>
      </dgm:prSet>
      <dgm:spPr/>
    </dgm:pt>
    <dgm:pt modelId="{6C4AB5C9-C31C-40F8-8F9F-E4218798B43C}" type="pres">
      <dgm:prSet presAssocID="{B903625A-26A0-4D78-9FAF-FEBEA4F95458}" presName="sp" presStyleCnt="0"/>
      <dgm:spPr/>
    </dgm:pt>
    <dgm:pt modelId="{4DA59DEA-546A-483F-A76B-D96783F85D16}" type="pres">
      <dgm:prSet presAssocID="{5EF86CDD-2A0C-43AF-85B3-F7DC7B8161FD}" presName="linNode" presStyleCnt="0"/>
      <dgm:spPr/>
    </dgm:pt>
    <dgm:pt modelId="{E5924405-A7AA-45AB-961D-7238078AC3B7}" type="pres">
      <dgm:prSet presAssocID="{5EF86CDD-2A0C-43AF-85B3-F7DC7B8161FD}" presName="parentText" presStyleLbl="node1" presStyleIdx="1" presStyleCnt="3">
        <dgm:presLayoutVars>
          <dgm:chMax val="1"/>
          <dgm:bulletEnabled val="1"/>
        </dgm:presLayoutVars>
      </dgm:prSet>
      <dgm:spPr/>
    </dgm:pt>
    <dgm:pt modelId="{64C3EE11-7CEE-46FB-9925-B48103559F9E}" type="pres">
      <dgm:prSet presAssocID="{5EF86CDD-2A0C-43AF-85B3-F7DC7B8161FD}" presName="descendantText" presStyleLbl="alignAccFollowNode1" presStyleIdx="1" presStyleCnt="3">
        <dgm:presLayoutVars>
          <dgm:bulletEnabled val="1"/>
        </dgm:presLayoutVars>
      </dgm:prSet>
      <dgm:spPr/>
    </dgm:pt>
    <dgm:pt modelId="{81A61D29-49E5-4AF2-BF74-DD4EB37B961C}" type="pres">
      <dgm:prSet presAssocID="{2D9AC35C-D611-41B5-9106-CC62CDF6EEBE}" presName="sp" presStyleCnt="0"/>
      <dgm:spPr/>
    </dgm:pt>
    <dgm:pt modelId="{67743B75-A249-4EBB-A379-2EEE5F0A68F9}" type="pres">
      <dgm:prSet presAssocID="{66E654D3-2158-4391-AC2D-DD7646FB3E5A}" presName="linNode" presStyleCnt="0"/>
      <dgm:spPr/>
    </dgm:pt>
    <dgm:pt modelId="{4835264C-DB73-4624-ABCA-55D5FF5A238D}" type="pres">
      <dgm:prSet presAssocID="{66E654D3-2158-4391-AC2D-DD7646FB3E5A}" presName="parentText" presStyleLbl="node1" presStyleIdx="2" presStyleCnt="3">
        <dgm:presLayoutVars>
          <dgm:chMax val="1"/>
          <dgm:bulletEnabled val="1"/>
        </dgm:presLayoutVars>
      </dgm:prSet>
      <dgm:spPr/>
    </dgm:pt>
    <dgm:pt modelId="{54AE8FB2-1F57-4596-9926-6AA9CCF3978D}" type="pres">
      <dgm:prSet presAssocID="{66E654D3-2158-4391-AC2D-DD7646FB3E5A}" presName="descendantText" presStyleLbl="alignAccFollowNode1" presStyleIdx="2" presStyleCnt="3">
        <dgm:presLayoutVars>
          <dgm:bulletEnabled val="1"/>
        </dgm:presLayoutVars>
      </dgm:prSet>
      <dgm:spPr/>
    </dgm:pt>
  </dgm:ptLst>
  <dgm:cxnLst>
    <dgm:cxn modelId="{C72447D8-1BA2-46D2-B1A3-B6E1088F1B2E}" type="presOf" srcId="{9B162A01-E5BA-4834-AAC0-36905CF979F0}" destId="{64C3EE11-7CEE-46FB-9925-B48103559F9E}" srcOrd="0" destOrd="0" presId="urn:microsoft.com/office/officeart/2005/8/layout/vList5"/>
    <dgm:cxn modelId="{F401800D-1ACD-4BFD-9227-3533D6803204}" type="presOf" srcId="{CD8E0806-400A-4439-9275-03F2109CFAE0}" destId="{99987248-093F-4130-B523-DBE74B6C7BD1}" srcOrd="0" destOrd="0" presId="urn:microsoft.com/office/officeart/2005/8/layout/vList5"/>
    <dgm:cxn modelId="{5DBC465C-CA40-494B-9644-FA486A883620}" type="presOf" srcId="{66E654D3-2158-4391-AC2D-DD7646FB3E5A}" destId="{4835264C-DB73-4624-ABCA-55D5FF5A238D}" srcOrd="0" destOrd="0" presId="urn:microsoft.com/office/officeart/2005/8/layout/vList5"/>
    <dgm:cxn modelId="{69C8565F-DF2A-4475-8B86-B5001FAFD6E7}" srcId="{66E654D3-2158-4391-AC2D-DD7646FB3E5A}" destId="{AAD9CA61-5D43-4F57-B9B8-204B254FEAF3}" srcOrd="2" destOrd="0" parTransId="{686C82E9-C386-4772-8F90-1F2EC8FB9CE5}" sibTransId="{6F510B76-5395-46A3-9776-E6B1DD2E2E3C}"/>
    <dgm:cxn modelId="{D6C53408-7493-4BC5-A13F-BE9B258BCFDC}" srcId="{5EF86CDD-2A0C-43AF-85B3-F7DC7B8161FD}" destId="{9B162A01-E5BA-4834-AAC0-36905CF979F0}" srcOrd="0" destOrd="0" parTransId="{5DF39E19-7BAE-492F-B794-4D564F8123E2}" sibTransId="{B7C89F89-705F-45B5-94E2-441689B1DB7B}"/>
    <dgm:cxn modelId="{B92384C9-4D22-4144-9ABD-6185FE6B844B}" type="presOf" srcId="{C1E4CF0D-1F6D-4CD3-AB8D-72D63E002F76}" destId="{06FB89AF-9CC2-4BF3-BB54-06955512962F}" srcOrd="0" destOrd="1" presId="urn:microsoft.com/office/officeart/2005/8/layout/vList5"/>
    <dgm:cxn modelId="{C0C2942E-C996-4754-9685-029DA0BDFBED}" srcId="{5EF86CDD-2A0C-43AF-85B3-F7DC7B8161FD}" destId="{FCFCD4E8-85C9-4480-8BBB-7232402EA756}" srcOrd="1" destOrd="0" parTransId="{307DC294-1CE0-4769-B1D5-019BA0F6ACB6}" sibTransId="{6003B7CC-CA93-4C33-9D89-B55073068685}"/>
    <dgm:cxn modelId="{70B4C650-8F7B-4D00-ABF5-D56F0E7F5913}" srcId="{CD8E0806-400A-4439-9275-03F2109CFAE0}" destId="{CFB85BF2-7D10-4ED4-9E60-27EAB59CAE7A}" srcOrd="0" destOrd="0" parTransId="{B994AD45-776D-4A27-A3DE-9B996A0A8E65}" sibTransId="{B903625A-26A0-4D78-9FAF-FEBEA4F95458}"/>
    <dgm:cxn modelId="{F21B5025-CDD3-472C-A82F-71BD5BE275E1}" srcId="{CFB85BF2-7D10-4ED4-9E60-27EAB59CAE7A}" destId="{FB55FA32-77FA-4A4C-A134-25D9AEFA53A6}" srcOrd="0" destOrd="0" parTransId="{D23009FD-1383-4AF0-93C0-1C160804A288}" sibTransId="{EB7AE4A3-177F-440F-99CC-91874C99DCCD}"/>
    <dgm:cxn modelId="{07FF10AA-54B5-425E-9FAD-8BADC74F7956}" type="presOf" srcId="{AAD9CA61-5D43-4F57-B9B8-204B254FEAF3}" destId="{54AE8FB2-1F57-4596-9926-6AA9CCF3978D}" srcOrd="0" destOrd="2" presId="urn:microsoft.com/office/officeart/2005/8/layout/vList5"/>
    <dgm:cxn modelId="{6993B14B-C735-4615-A7F1-E3CA62317D19}" srcId="{CD8E0806-400A-4439-9275-03F2109CFAE0}" destId="{5EF86CDD-2A0C-43AF-85B3-F7DC7B8161FD}" srcOrd="1" destOrd="0" parTransId="{37D141C0-0067-4938-A3F4-BB029CE97FB8}" sibTransId="{2D9AC35C-D611-41B5-9106-CC62CDF6EEBE}"/>
    <dgm:cxn modelId="{B900F596-29C0-4116-B86C-5397CE484BF7}" type="presOf" srcId="{5F5C5915-D6D2-4381-A07F-B54904D6BE38}" destId="{54AE8FB2-1F57-4596-9926-6AA9CCF3978D}" srcOrd="0" destOrd="1" presId="urn:microsoft.com/office/officeart/2005/8/layout/vList5"/>
    <dgm:cxn modelId="{10CD1C52-9FBF-4DA0-9A13-19F81D545B8A}" srcId="{CFB85BF2-7D10-4ED4-9E60-27EAB59CAE7A}" destId="{C1E4CF0D-1F6D-4CD3-AB8D-72D63E002F76}" srcOrd="1" destOrd="0" parTransId="{E55819FD-A3AA-4A63-94B5-2CCC1A7EECB7}" sibTransId="{E1B3E4FB-8DD2-435F-8CC3-BD5DEAAC388D}"/>
    <dgm:cxn modelId="{4AABE83C-F5FA-423E-AC54-79E05017D383}" type="presOf" srcId="{FB55FA32-77FA-4A4C-A134-25D9AEFA53A6}" destId="{06FB89AF-9CC2-4BF3-BB54-06955512962F}" srcOrd="0" destOrd="0" presId="urn:microsoft.com/office/officeart/2005/8/layout/vList5"/>
    <dgm:cxn modelId="{98D392B5-DF13-4B9B-BA96-2139585DCE55}" srcId="{66E654D3-2158-4391-AC2D-DD7646FB3E5A}" destId="{5F5C5915-D6D2-4381-A07F-B54904D6BE38}" srcOrd="1" destOrd="0" parTransId="{04109B59-FB31-48B8-AD9D-BA81E8EA3E8A}" sibTransId="{BBB1BA18-60F8-404B-9706-67714E1EF4B2}"/>
    <dgm:cxn modelId="{C9403B81-BDFB-45F8-9FF4-2DBF47581EFA}" type="presOf" srcId="{FCFCD4E8-85C9-4480-8BBB-7232402EA756}" destId="{64C3EE11-7CEE-46FB-9925-B48103559F9E}" srcOrd="0" destOrd="1" presId="urn:microsoft.com/office/officeart/2005/8/layout/vList5"/>
    <dgm:cxn modelId="{0A8894FF-2A33-42CF-A5CD-678E1EE97C46}" srcId="{66E654D3-2158-4391-AC2D-DD7646FB3E5A}" destId="{09ACB143-3898-41A1-A6A4-09F9CA2B96C9}" srcOrd="0" destOrd="0" parTransId="{DF121832-E506-4AC8-B5A3-863136DEF716}" sibTransId="{18A720C5-5EBA-4A2E-AB3D-5F910FCC5EDE}"/>
    <dgm:cxn modelId="{27A85D4D-5DCD-482D-A799-AB86481A0424}" type="presOf" srcId="{09ACB143-3898-41A1-A6A4-09F9CA2B96C9}" destId="{54AE8FB2-1F57-4596-9926-6AA9CCF3978D}" srcOrd="0" destOrd="0" presId="urn:microsoft.com/office/officeart/2005/8/layout/vList5"/>
    <dgm:cxn modelId="{BD345C41-B327-43EB-A183-165FDD04E055}" srcId="{CD8E0806-400A-4439-9275-03F2109CFAE0}" destId="{66E654D3-2158-4391-AC2D-DD7646FB3E5A}" srcOrd="2" destOrd="0" parTransId="{48AE1AD0-1467-48C5-8C52-215A3C9B24F0}" sibTransId="{4C37C8DD-0EBF-4F55-8F87-CDA62551370B}"/>
    <dgm:cxn modelId="{E804847B-35E0-4B40-BB41-4B6415AE92D6}" type="presOf" srcId="{5EF86CDD-2A0C-43AF-85B3-F7DC7B8161FD}" destId="{E5924405-A7AA-45AB-961D-7238078AC3B7}" srcOrd="0" destOrd="0" presId="urn:microsoft.com/office/officeart/2005/8/layout/vList5"/>
    <dgm:cxn modelId="{1B9F267F-0FDB-4811-8CE9-ADF8502AFFC8}" type="presOf" srcId="{CFB85BF2-7D10-4ED4-9E60-27EAB59CAE7A}" destId="{A7AA27AF-7D59-46AE-8D31-9F6826B114FF}" srcOrd="0" destOrd="0" presId="urn:microsoft.com/office/officeart/2005/8/layout/vList5"/>
    <dgm:cxn modelId="{3E717AF9-BC44-49B3-9C84-2A2A8E27F249}" type="presParOf" srcId="{99987248-093F-4130-B523-DBE74B6C7BD1}" destId="{F286F1F5-AB75-46D3-B56C-0407E8E3427B}" srcOrd="0" destOrd="0" presId="urn:microsoft.com/office/officeart/2005/8/layout/vList5"/>
    <dgm:cxn modelId="{495569AF-8EDE-4A19-86E2-86819EFD68B6}" type="presParOf" srcId="{F286F1F5-AB75-46D3-B56C-0407E8E3427B}" destId="{A7AA27AF-7D59-46AE-8D31-9F6826B114FF}" srcOrd="0" destOrd="0" presId="urn:microsoft.com/office/officeart/2005/8/layout/vList5"/>
    <dgm:cxn modelId="{AF530D97-A7DC-4A6C-AFB4-2E45017EF075}" type="presParOf" srcId="{F286F1F5-AB75-46D3-B56C-0407E8E3427B}" destId="{06FB89AF-9CC2-4BF3-BB54-06955512962F}" srcOrd="1" destOrd="0" presId="urn:microsoft.com/office/officeart/2005/8/layout/vList5"/>
    <dgm:cxn modelId="{51FDE82D-21A4-4A3A-9154-409BEFBA928A}" type="presParOf" srcId="{99987248-093F-4130-B523-DBE74B6C7BD1}" destId="{6C4AB5C9-C31C-40F8-8F9F-E4218798B43C}" srcOrd="1" destOrd="0" presId="urn:microsoft.com/office/officeart/2005/8/layout/vList5"/>
    <dgm:cxn modelId="{60B32D49-C035-49F6-97C0-5C98DC2E96D0}" type="presParOf" srcId="{99987248-093F-4130-B523-DBE74B6C7BD1}" destId="{4DA59DEA-546A-483F-A76B-D96783F85D16}" srcOrd="2" destOrd="0" presId="urn:microsoft.com/office/officeart/2005/8/layout/vList5"/>
    <dgm:cxn modelId="{93359B8A-6CAD-4E46-B5E0-A893F85F6973}" type="presParOf" srcId="{4DA59DEA-546A-483F-A76B-D96783F85D16}" destId="{E5924405-A7AA-45AB-961D-7238078AC3B7}" srcOrd="0" destOrd="0" presId="urn:microsoft.com/office/officeart/2005/8/layout/vList5"/>
    <dgm:cxn modelId="{DBC74493-1BA3-47FD-9F12-3F14CDBB5D7B}" type="presParOf" srcId="{4DA59DEA-546A-483F-A76B-D96783F85D16}" destId="{64C3EE11-7CEE-46FB-9925-B48103559F9E}" srcOrd="1" destOrd="0" presId="urn:microsoft.com/office/officeart/2005/8/layout/vList5"/>
    <dgm:cxn modelId="{C7CEB7B1-13F1-4B91-AEB9-A61B692A43C2}" type="presParOf" srcId="{99987248-093F-4130-B523-DBE74B6C7BD1}" destId="{81A61D29-49E5-4AF2-BF74-DD4EB37B961C}" srcOrd="3" destOrd="0" presId="urn:microsoft.com/office/officeart/2005/8/layout/vList5"/>
    <dgm:cxn modelId="{6556C701-6A9E-401F-B793-FE2D4CFD21C1}" type="presParOf" srcId="{99987248-093F-4130-B523-DBE74B6C7BD1}" destId="{67743B75-A249-4EBB-A379-2EEE5F0A68F9}" srcOrd="4" destOrd="0" presId="urn:microsoft.com/office/officeart/2005/8/layout/vList5"/>
    <dgm:cxn modelId="{D03F5918-0209-4196-9A1C-09738BE152E9}" type="presParOf" srcId="{67743B75-A249-4EBB-A379-2EEE5F0A68F9}" destId="{4835264C-DB73-4624-ABCA-55D5FF5A238D}" srcOrd="0" destOrd="0" presId="urn:microsoft.com/office/officeart/2005/8/layout/vList5"/>
    <dgm:cxn modelId="{50FF15D4-F750-4B44-8402-54C7A53D59A6}" type="presParOf" srcId="{67743B75-A249-4EBB-A379-2EEE5F0A68F9}" destId="{54AE8FB2-1F57-4596-9926-6AA9CCF3978D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0CDC4A9-8034-4E7A-AE58-19DD6AD3A77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5D4294-3D6E-4775-967B-1AD2CDD8C8FE}">
      <dgm:prSet/>
      <dgm:spPr/>
      <dgm:t>
        <a:bodyPr/>
        <a:lstStyle/>
        <a:p>
          <a:pPr rtl="0"/>
          <a:r>
            <a:rPr lang="en-US" b="0" i="0" dirty="0" smtClean="0"/>
            <a:t>Structured sequence of modules</a:t>
          </a:r>
          <a:endParaRPr lang="en-US" dirty="0"/>
        </a:p>
      </dgm:t>
    </dgm:pt>
    <dgm:pt modelId="{724A0EB0-3173-4C9B-BE3D-8350EC4BB6BD}" type="parTrans" cxnId="{94ECB3D8-6D1D-4C3A-96A6-D54E40D52A15}">
      <dgm:prSet/>
      <dgm:spPr/>
      <dgm:t>
        <a:bodyPr/>
        <a:lstStyle/>
        <a:p>
          <a:endParaRPr lang="en-US"/>
        </a:p>
      </dgm:t>
    </dgm:pt>
    <dgm:pt modelId="{2BA4F24E-DCC4-43A6-8164-959FAEAF6315}" type="sibTrans" cxnId="{94ECB3D8-6D1D-4C3A-96A6-D54E40D52A15}">
      <dgm:prSet/>
      <dgm:spPr/>
      <dgm:t>
        <a:bodyPr/>
        <a:lstStyle/>
        <a:p>
          <a:endParaRPr lang="en-US"/>
        </a:p>
      </dgm:t>
    </dgm:pt>
    <dgm:pt modelId="{966806F7-C5DD-4A74-8163-1C1522F4F730}">
      <dgm:prSet/>
      <dgm:spPr/>
      <dgm:t>
        <a:bodyPr/>
        <a:lstStyle/>
        <a:p>
          <a:pPr rtl="0"/>
          <a:r>
            <a:rPr lang="en-US" b="0" i="0" dirty="0" smtClean="0"/>
            <a:t>Knowledge delivery, </a:t>
          </a:r>
          <a:r>
            <a:rPr lang="en-US" b="0" i="0" dirty="0" err="1" smtClean="0"/>
            <a:t>bulletpoints</a:t>
          </a:r>
          <a:endParaRPr lang="en-US" dirty="0"/>
        </a:p>
      </dgm:t>
    </dgm:pt>
    <dgm:pt modelId="{34707C0B-DAB6-458A-A684-CABF6D542209}" type="parTrans" cxnId="{E94B7E81-D0C7-45B0-BCBA-E1E7911921AA}">
      <dgm:prSet/>
      <dgm:spPr/>
      <dgm:t>
        <a:bodyPr/>
        <a:lstStyle/>
        <a:p>
          <a:endParaRPr lang="en-US"/>
        </a:p>
      </dgm:t>
    </dgm:pt>
    <dgm:pt modelId="{C3DA224B-F080-449C-932D-A74AAA763D7A}" type="sibTrans" cxnId="{E94B7E81-D0C7-45B0-BCBA-E1E7911921AA}">
      <dgm:prSet/>
      <dgm:spPr/>
      <dgm:t>
        <a:bodyPr/>
        <a:lstStyle/>
        <a:p>
          <a:endParaRPr lang="en-US"/>
        </a:p>
      </dgm:t>
    </dgm:pt>
    <dgm:pt modelId="{76885CC3-22F7-40B1-AAD9-D623A48C9818}">
      <dgm:prSet/>
      <dgm:spPr/>
      <dgm:t>
        <a:bodyPr/>
        <a:lstStyle/>
        <a:p>
          <a:pPr rtl="0"/>
          <a:r>
            <a:rPr lang="en-US" b="0" i="0" dirty="0" smtClean="0"/>
            <a:t>Feedback through checkpoints, assessment</a:t>
          </a:r>
          <a:endParaRPr lang="en-US" dirty="0"/>
        </a:p>
      </dgm:t>
    </dgm:pt>
    <dgm:pt modelId="{0400173B-316F-41A3-93F2-538125C04E72}" type="parTrans" cxnId="{C7E043C1-6584-4988-8AB4-EBA7A6C3B340}">
      <dgm:prSet/>
      <dgm:spPr/>
      <dgm:t>
        <a:bodyPr/>
        <a:lstStyle/>
        <a:p>
          <a:endParaRPr lang="en-US"/>
        </a:p>
      </dgm:t>
    </dgm:pt>
    <dgm:pt modelId="{824DAF0E-C0E0-4F4E-A56E-36D7EAD97BEB}" type="sibTrans" cxnId="{C7E043C1-6584-4988-8AB4-EBA7A6C3B340}">
      <dgm:prSet/>
      <dgm:spPr/>
      <dgm:t>
        <a:bodyPr/>
        <a:lstStyle/>
        <a:p>
          <a:endParaRPr lang="en-US"/>
        </a:p>
      </dgm:t>
    </dgm:pt>
    <dgm:pt modelId="{B154BC48-2BC9-4B67-A8E9-AF6C4EECA758}" type="pres">
      <dgm:prSet presAssocID="{C0CDC4A9-8034-4E7A-AE58-19DD6AD3A777}" presName="Name0" presStyleCnt="0">
        <dgm:presLayoutVars>
          <dgm:chMax val="7"/>
          <dgm:chPref val="7"/>
          <dgm:dir/>
        </dgm:presLayoutVars>
      </dgm:prSet>
      <dgm:spPr/>
    </dgm:pt>
    <dgm:pt modelId="{3BAB57A0-326B-4DD1-8944-AFA5B4F21FCC}" type="pres">
      <dgm:prSet presAssocID="{C0CDC4A9-8034-4E7A-AE58-19DD6AD3A777}" presName="Name1" presStyleCnt="0"/>
      <dgm:spPr/>
    </dgm:pt>
    <dgm:pt modelId="{BB97A96B-F9A5-4D4C-85C4-F6845400237A}" type="pres">
      <dgm:prSet presAssocID="{C0CDC4A9-8034-4E7A-AE58-19DD6AD3A777}" presName="cycle" presStyleCnt="0"/>
      <dgm:spPr/>
    </dgm:pt>
    <dgm:pt modelId="{CFA139AC-4805-4F68-BB46-E44BE1E312D4}" type="pres">
      <dgm:prSet presAssocID="{C0CDC4A9-8034-4E7A-AE58-19DD6AD3A777}" presName="srcNode" presStyleLbl="node1" presStyleIdx="0" presStyleCnt="3"/>
      <dgm:spPr/>
    </dgm:pt>
    <dgm:pt modelId="{15FDA714-55C1-47E4-9C05-365BA121BCBF}" type="pres">
      <dgm:prSet presAssocID="{C0CDC4A9-8034-4E7A-AE58-19DD6AD3A777}" presName="conn" presStyleLbl="parChTrans1D2" presStyleIdx="0" presStyleCnt="1"/>
      <dgm:spPr/>
    </dgm:pt>
    <dgm:pt modelId="{B6836A96-B651-41F0-A272-EDA53BC567B8}" type="pres">
      <dgm:prSet presAssocID="{C0CDC4A9-8034-4E7A-AE58-19DD6AD3A777}" presName="extraNode" presStyleLbl="node1" presStyleIdx="0" presStyleCnt="3"/>
      <dgm:spPr/>
    </dgm:pt>
    <dgm:pt modelId="{2E26C7D8-88E8-42FA-9F0C-DA591AC8A60A}" type="pres">
      <dgm:prSet presAssocID="{C0CDC4A9-8034-4E7A-AE58-19DD6AD3A777}" presName="dstNode" presStyleLbl="node1" presStyleIdx="0" presStyleCnt="3"/>
      <dgm:spPr/>
    </dgm:pt>
    <dgm:pt modelId="{B7B40FAC-D940-4C89-BBBF-743C99E24105}" type="pres">
      <dgm:prSet presAssocID="{8E5D4294-3D6E-4775-967B-1AD2CDD8C8FE}" presName="text_1" presStyleLbl="node1" presStyleIdx="0" presStyleCnt="3">
        <dgm:presLayoutVars>
          <dgm:bulletEnabled val="1"/>
        </dgm:presLayoutVars>
      </dgm:prSet>
      <dgm:spPr/>
    </dgm:pt>
    <dgm:pt modelId="{E91EB892-7048-4361-9B1C-22425CA7F57B}" type="pres">
      <dgm:prSet presAssocID="{8E5D4294-3D6E-4775-967B-1AD2CDD8C8FE}" presName="accent_1" presStyleCnt="0"/>
      <dgm:spPr/>
    </dgm:pt>
    <dgm:pt modelId="{6F6DF7E6-2CAC-43B6-B1CE-05C4B5D24FDE}" type="pres">
      <dgm:prSet presAssocID="{8E5D4294-3D6E-4775-967B-1AD2CDD8C8FE}" presName="accentRepeatNode" presStyleLbl="solidFgAcc1" presStyleIdx="0" presStyleCnt="3"/>
      <dgm:spPr/>
    </dgm:pt>
    <dgm:pt modelId="{55FDB672-CCBF-4AC6-8E15-E0A149FA9A54}" type="pres">
      <dgm:prSet presAssocID="{966806F7-C5DD-4A74-8163-1C1522F4F730}" presName="text_2" presStyleLbl="node1" presStyleIdx="1" presStyleCnt="3">
        <dgm:presLayoutVars>
          <dgm:bulletEnabled val="1"/>
        </dgm:presLayoutVars>
      </dgm:prSet>
      <dgm:spPr/>
    </dgm:pt>
    <dgm:pt modelId="{6BCFED9A-DB38-4DB0-A99F-FB82A4493DB6}" type="pres">
      <dgm:prSet presAssocID="{966806F7-C5DD-4A74-8163-1C1522F4F730}" presName="accent_2" presStyleCnt="0"/>
      <dgm:spPr/>
    </dgm:pt>
    <dgm:pt modelId="{31A5B998-BEFF-4563-8CEF-2D33095E638A}" type="pres">
      <dgm:prSet presAssocID="{966806F7-C5DD-4A74-8163-1C1522F4F730}" presName="accentRepeatNode" presStyleLbl="solidFgAcc1" presStyleIdx="1" presStyleCnt="3"/>
      <dgm:spPr/>
    </dgm:pt>
    <dgm:pt modelId="{12016334-C720-4143-B84E-A6DA1957FDE9}" type="pres">
      <dgm:prSet presAssocID="{76885CC3-22F7-40B1-AAD9-D623A48C9818}" presName="text_3" presStyleLbl="node1" presStyleIdx="2" presStyleCnt="3">
        <dgm:presLayoutVars>
          <dgm:bulletEnabled val="1"/>
        </dgm:presLayoutVars>
      </dgm:prSet>
      <dgm:spPr/>
    </dgm:pt>
    <dgm:pt modelId="{510C2AD8-FD46-4A22-B95F-37B77BB67CFF}" type="pres">
      <dgm:prSet presAssocID="{76885CC3-22F7-40B1-AAD9-D623A48C9818}" presName="accent_3" presStyleCnt="0"/>
      <dgm:spPr/>
    </dgm:pt>
    <dgm:pt modelId="{AFBE693A-8029-4198-883F-7510643BF9F1}" type="pres">
      <dgm:prSet presAssocID="{76885CC3-22F7-40B1-AAD9-D623A48C9818}" presName="accentRepeatNode" presStyleLbl="solidFgAcc1" presStyleIdx="2" presStyleCnt="3"/>
      <dgm:spPr/>
    </dgm:pt>
  </dgm:ptLst>
  <dgm:cxnLst>
    <dgm:cxn modelId="{0A4D8DB8-580B-4CB4-9666-3DE04746AA78}" type="presOf" srcId="{2BA4F24E-DCC4-43A6-8164-959FAEAF6315}" destId="{15FDA714-55C1-47E4-9C05-365BA121BCBF}" srcOrd="0" destOrd="0" presId="urn:microsoft.com/office/officeart/2008/layout/VerticalCurvedList"/>
    <dgm:cxn modelId="{94ECB3D8-6D1D-4C3A-96A6-D54E40D52A15}" srcId="{C0CDC4A9-8034-4E7A-AE58-19DD6AD3A777}" destId="{8E5D4294-3D6E-4775-967B-1AD2CDD8C8FE}" srcOrd="0" destOrd="0" parTransId="{724A0EB0-3173-4C9B-BE3D-8350EC4BB6BD}" sibTransId="{2BA4F24E-DCC4-43A6-8164-959FAEAF6315}"/>
    <dgm:cxn modelId="{C7E043C1-6584-4988-8AB4-EBA7A6C3B340}" srcId="{C0CDC4A9-8034-4E7A-AE58-19DD6AD3A777}" destId="{76885CC3-22F7-40B1-AAD9-D623A48C9818}" srcOrd="2" destOrd="0" parTransId="{0400173B-316F-41A3-93F2-538125C04E72}" sibTransId="{824DAF0E-C0E0-4F4E-A56E-36D7EAD97BEB}"/>
    <dgm:cxn modelId="{5CBB303E-BEA3-4E1B-A7C1-3DBBC456789B}" type="presOf" srcId="{966806F7-C5DD-4A74-8163-1C1522F4F730}" destId="{55FDB672-CCBF-4AC6-8E15-E0A149FA9A54}" srcOrd="0" destOrd="0" presId="urn:microsoft.com/office/officeart/2008/layout/VerticalCurvedList"/>
    <dgm:cxn modelId="{C03EDFFC-FF75-4DFA-8914-DA3CB91DB2A6}" type="presOf" srcId="{8E5D4294-3D6E-4775-967B-1AD2CDD8C8FE}" destId="{B7B40FAC-D940-4C89-BBBF-743C99E24105}" srcOrd="0" destOrd="0" presId="urn:microsoft.com/office/officeart/2008/layout/VerticalCurvedList"/>
    <dgm:cxn modelId="{9DB94F8C-394B-4C5D-9D2A-590A11955A17}" type="presOf" srcId="{C0CDC4A9-8034-4E7A-AE58-19DD6AD3A777}" destId="{B154BC48-2BC9-4B67-A8E9-AF6C4EECA758}" srcOrd="0" destOrd="0" presId="urn:microsoft.com/office/officeart/2008/layout/VerticalCurvedList"/>
    <dgm:cxn modelId="{E6FA61F6-B20D-402C-B3F5-9893D1477FF1}" type="presOf" srcId="{76885CC3-22F7-40B1-AAD9-D623A48C9818}" destId="{12016334-C720-4143-B84E-A6DA1957FDE9}" srcOrd="0" destOrd="0" presId="urn:microsoft.com/office/officeart/2008/layout/VerticalCurvedList"/>
    <dgm:cxn modelId="{E94B7E81-D0C7-45B0-BCBA-E1E7911921AA}" srcId="{C0CDC4A9-8034-4E7A-AE58-19DD6AD3A777}" destId="{966806F7-C5DD-4A74-8163-1C1522F4F730}" srcOrd="1" destOrd="0" parTransId="{34707C0B-DAB6-458A-A684-CABF6D542209}" sibTransId="{C3DA224B-F080-449C-932D-A74AAA763D7A}"/>
    <dgm:cxn modelId="{B7FDDC2C-91FE-496F-B0D2-803463633C67}" type="presParOf" srcId="{B154BC48-2BC9-4B67-A8E9-AF6C4EECA758}" destId="{3BAB57A0-326B-4DD1-8944-AFA5B4F21FCC}" srcOrd="0" destOrd="0" presId="urn:microsoft.com/office/officeart/2008/layout/VerticalCurvedList"/>
    <dgm:cxn modelId="{E7269E12-9753-40C2-ABAD-D3CB9408C26A}" type="presParOf" srcId="{3BAB57A0-326B-4DD1-8944-AFA5B4F21FCC}" destId="{BB97A96B-F9A5-4D4C-85C4-F6845400237A}" srcOrd="0" destOrd="0" presId="urn:microsoft.com/office/officeart/2008/layout/VerticalCurvedList"/>
    <dgm:cxn modelId="{92D1A61B-1C59-470B-A44C-495997C42F24}" type="presParOf" srcId="{BB97A96B-F9A5-4D4C-85C4-F6845400237A}" destId="{CFA139AC-4805-4F68-BB46-E44BE1E312D4}" srcOrd="0" destOrd="0" presId="urn:microsoft.com/office/officeart/2008/layout/VerticalCurvedList"/>
    <dgm:cxn modelId="{FE10F9FA-70D8-4B16-AF9E-E919BEA5EEC7}" type="presParOf" srcId="{BB97A96B-F9A5-4D4C-85C4-F6845400237A}" destId="{15FDA714-55C1-47E4-9C05-365BA121BCBF}" srcOrd="1" destOrd="0" presId="urn:microsoft.com/office/officeart/2008/layout/VerticalCurvedList"/>
    <dgm:cxn modelId="{CE2BA3C2-55D4-41A4-87A0-3D3F24DCB50D}" type="presParOf" srcId="{BB97A96B-F9A5-4D4C-85C4-F6845400237A}" destId="{B6836A96-B651-41F0-A272-EDA53BC567B8}" srcOrd="2" destOrd="0" presId="urn:microsoft.com/office/officeart/2008/layout/VerticalCurvedList"/>
    <dgm:cxn modelId="{97F2531C-01B6-4391-A37F-A6AB8C569FC4}" type="presParOf" srcId="{BB97A96B-F9A5-4D4C-85C4-F6845400237A}" destId="{2E26C7D8-88E8-42FA-9F0C-DA591AC8A60A}" srcOrd="3" destOrd="0" presId="urn:microsoft.com/office/officeart/2008/layout/VerticalCurvedList"/>
    <dgm:cxn modelId="{AA5707AB-7EBF-4014-B380-7FCFB9EE23DC}" type="presParOf" srcId="{3BAB57A0-326B-4DD1-8944-AFA5B4F21FCC}" destId="{B7B40FAC-D940-4C89-BBBF-743C99E24105}" srcOrd="1" destOrd="0" presId="urn:microsoft.com/office/officeart/2008/layout/VerticalCurvedList"/>
    <dgm:cxn modelId="{A4DCF167-4270-49CD-B4C9-90E48B41DE4A}" type="presParOf" srcId="{3BAB57A0-326B-4DD1-8944-AFA5B4F21FCC}" destId="{E91EB892-7048-4361-9B1C-22425CA7F57B}" srcOrd="2" destOrd="0" presId="urn:microsoft.com/office/officeart/2008/layout/VerticalCurvedList"/>
    <dgm:cxn modelId="{5A4EF68E-FD4E-42C2-A608-FC87445B8F0E}" type="presParOf" srcId="{E91EB892-7048-4361-9B1C-22425CA7F57B}" destId="{6F6DF7E6-2CAC-43B6-B1CE-05C4B5D24FDE}" srcOrd="0" destOrd="0" presId="urn:microsoft.com/office/officeart/2008/layout/VerticalCurvedList"/>
    <dgm:cxn modelId="{860AD154-9B79-4703-8E4C-1DD275883B61}" type="presParOf" srcId="{3BAB57A0-326B-4DD1-8944-AFA5B4F21FCC}" destId="{55FDB672-CCBF-4AC6-8E15-E0A149FA9A54}" srcOrd="3" destOrd="0" presId="urn:microsoft.com/office/officeart/2008/layout/VerticalCurvedList"/>
    <dgm:cxn modelId="{C95E2C68-6B14-4B01-A463-9FD98413E1A3}" type="presParOf" srcId="{3BAB57A0-326B-4DD1-8944-AFA5B4F21FCC}" destId="{6BCFED9A-DB38-4DB0-A99F-FB82A4493DB6}" srcOrd="4" destOrd="0" presId="urn:microsoft.com/office/officeart/2008/layout/VerticalCurvedList"/>
    <dgm:cxn modelId="{D1DDC8FE-B9DB-4ECA-A6BF-96CC8A3A3155}" type="presParOf" srcId="{6BCFED9A-DB38-4DB0-A99F-FB82A4493DB6}" destId="{31A5B998-BEFF-4563-8CEF-2D33095E638A}" srcOrd="0" destOrd="0" presId="urn:microsoft.com/office/officeart/2008/layout/VerticalCurvedList"/>
    <dgm:cxn modelId="{B8CDD0D8-F4CA-436A-95DF-3C6106208959}" type="presParOf" srcId="{3BAB57A0-326B-4DD1-8944-AFA5B4F21FCC}" destId="{12016334-C720-4143-B84E-A6DA1957FDE9}" srcOrd="5" destOrd="0" presId="urn:microsoft.com/office/officeart/2008/layout/VerticalCurvedList"/>
    <dgm:cxn modelId="{F85EAA4B-0961-48FA-A2C8-ECE4D5782DA8}" type="presParOf" srcId="{3BAB57A0-326B-4DD1-8944-AFA5B4F21FCC}" destId="{510C2AD8-FD46-4A22-B95F-37B77BB67CFF}" srcOrd="6" destOrd="0" presId="urn:microsoft.com/office/officeart/2008/layout/VerticalCurvedList"/>
    <dgm:cxn modelId="{F5BADD5E-D0D4-4F19-B034-25B5E061C2C2}" type="presParOf" srcId="{510C2AD8-FD46-4A22-B95F-37B77BB67CFF}" destId="{AFBE693A-8029-4198-883F-7510643BF9F1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0CDC4A9-8034-4E7A-AE58-19DD6AD3A777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8E5D4294-3D6E-4775-967B-1AD2CDD8C8FE}">
      <dgm:prSet/>
      <dgm:spPr/>
      <dgm:t>
        <a:bodyPr/>
        <a:lstStyle/>
        <a:p>
          <a:pPr rtl="0"/>
          <a:r>
            <a:rPr lang="en-US" b="0" i="0" dirty="0" smtClean="0"/>
            <a:t>Pretesting knowledge/skills</a:t>
          </a:r>
          <a:endParaRPr lang="en-US" dirty="0"/>
        </a:p>
      </dgm:t>
    </dgm:pt>
    <dgm:pt modelId="{724A0EB0-3173-4C9B-BE3D-8350EC4BB6BD}" type="parTrans" cxnId="{94ECB3D8-6D1D-4C3A-96A6-D54E40D52A15}">
      <dgm:prSet/>
      <dgm:spPr/>
      <dgm:t>
        <a:bodyPr/>
        <a:lstStyle/>
        <a:p>
          <a:endParaRPr lang="en-US"/>
        </a:p>
      </dgm:t>
    </dgm:pt>
    <dgm:pt modelId="{2BA4F24E-DCC4-43A6-8164-959FAEAF6315}" type="sibTrans" cxnId="{94ECB3D8-6D1D-4C3A-96A6-D54E40D52A15}">
      <dgm:prSet/>
      <dgm:spPr/>
      <dgm:t>
        <a:bodyPr/>
        <a:lstStyle/>
        <a:p>
          <a:endParaRPr lang="en-US"/>
        </a:p>
      </dgm:t>
    </dgm:pt>
    <dgm:pt modelId="{966806F7-C5DD-4A74-8163-1C1522F4F730}">
      <dgm:prSet/>
      <dgm:spPr/>
      <dgm:t>
        <a:bodyPr/>
        <a:lstStyle/>
        <a:p>
          <a:pPr rtl="0"/>
          <a:r>
            <a:rPr lang="en-US" b="0" i="0" dirty="0" smtClean="0"/>
            <a:t>(Custom) hands-on style activity</a:t>
          </a:r>
          <a:endParaRPr lang="en-US" dirty="0"/>
        </a:p>
      </dgm:t>
    </dgm:pt>
    <dgm:pt modelId="{34707C0B-DAB6-458A-A684-CABF6D542209}" type="parTrans" cxnId="{E94B7E81-D0C7-45B0-BCBA-E1E7911921AA}">
      <dgm:prSet/>
      <dgm:spPr/>
      <dgm:t>
        <a:bodyPr/>
        <a:lstStyle/>
        <a:p>
          <a:endParaRPr lang="en-US"/>
        </a:p>
      </dgm:t>
    </dgm:pt>
    <dgm:pt modelId="{C3DA224B-F080-449C-932D-A74AAA763D7A}" type="sibTrans" cxnId="{E94B7E81-D0C7-45B0-BCBA-E1E7911921AA}">
      <dgm:prSet/>
      <dgm:spPr/>
      <dgm:t>
        <a:bodyPr/>
        <a:lstStyle/>
        <a:p>
          <a:endParaRPr lang="en-US"/>
        </a:p>
      </dgm:t>
    </dgm:pt>
    <dgm:pt modelId="{76885CC3-22F7-40B1-AAD9-D623A48C9818}">
      <dgm:prSet/>
      <dgm:spPr/>
      <dgm:t>
        <a:bodyPr/>
        <a:lstStyle/>
        <a:p>
          <a:pPr rtl="0"/>
          <a:r>
            <a:rPr lang="en-US" b="0" i="0" dirty="0" smtClean="0"/>
            <a:t>“Telling” through feedback</a:t>
          </a:r>
          <a:endParaRPr lang="en-US" dirty="0"/>
        </a:p>
      </dgm:t>
    </dgm:pt>
    <dgm:pt modelId="{0400173B-316F-41A3-93F2-538125C04E72}" type="parTrans" cxnId="{C7E043C1-6584-4988-8AB4-EBA7A6C3B340}">
      <dgm:prSet/>
      <dgm:spPr/>
      <dgm:t>
        <a:bodyPr/>
        <a:lstStyle/>
        <a:p>
          <a:endParaRPr lang="en-US"/>
        </a:p>
      </dgm:t>
    </dgm:pt>
    <dgm:pt modelId="{824DAF0E-C0E0-4F4E-A56E-36D7EAD97BEB}" type="sibTrans" cxnId="{C7E043C1-6584-4988-8AB4-EBA7A6C3B340}">
      <dgm:prSet/>
      <dgm:spPr/>
      <dgm:t>
        <a:bodyPr/>
        <a:lstStyle/>
        <a:p>
          <a:endParaRPr lang="en-US"/>
        </a:p>
      </dgm:t>
    </dgm:pt>
    <dgm:pt modelId="{30FF3227-385B-4E5B-AE49-039A043AEFBA}" type="pres">
      <dgm:prSet presAssocID="{C0CDC4A9-8034-4E7A-AE58-19DD6AD3A777}" presName="Name0" presStyleCnt="0">
        <dgm:presLayoutVars>
          <dgm:chMax val="7"/>
          <dgm:chPref val="7"/>
          <dgm:dir/>
        </dgm:presLayoutVars>
      </dgm:prSet>
      <dgm:spPr/>
    </dgm:pt>
    <dgm:pt modelId="{1682B831-F57F-4074-A3E9-96EEA2C8C574}" type="pres">
      <dgm:prSet presAssocID="{C0CDC4A9-8034-4E7A-AE58-19DD6AD3A777}" presName="Name1" presStyleCnt="0"/>
      <dgm:spPr/>
    </dgm:pt>
    <dgm:pt modelId="{27C99D1A-23B8-4694-AFEC-5E19FDC3593D}" type="pres">
      <dgm:prSet presAssocID="{C0CDC4A9-8034-4E7A-AE58-19DD6AD3A777}" presName="cycle" presStyleCnt="0"/>
      <dgm:spPr/>
    </dgm:pt>
    <dgm:pt modelId="{C658102C-FE37-4180-AB7D-1777761448A7}" type="pres">
      <dgm:prSet presAssocID="{C0CDC4A9-8034-4E7A-AE58-19DD6AD3A777}" presName="srcNode" presStyleLbl="node1" presStyleIdx="0" presStyleCnt="3"/>
      <dgm:spPr/>
    </dgm:pt>
    <dgm:pt modelId="{4958D5A9-7AC2-4EA3-88C5-63ABE6DA514F}" type="pres">
      <dgm:prSet presAssocID="{C0CDC4A9-8034-4E7A-AE58-19DD6AD3A777}" presName="conn" presStyleLbl="parChTrans1D2" presStyleIdx="0" presStyleCnt="1"/>
      <dgm:spPr/>
    </dgm:pt>
    <dgm:pt modelId="{A3DA4B99-8CF1-418B-83A9-EED80BC3E77B}" type="pres">
      <dgm:prSet presAssocID="{C0CDC4A9-8034-4E7A-AE58-19DD6AD3A777}" presName="extraNode" presStyleLbl="node1" presStyleIdx="0" presStyleCnt="3"/>
      <dgm:spPr/>
    </dgm:pt>
    <dgm:pt modelId="{51D3BA33-1E13-4601-B42F-586FD99109AA}" type="pres">
      <dgm:prSet presAssocID="{C0CDC4A9-8034-4E7A-AE58-19DD6AD3A777}" presName="dstNode" presStyleLbl="node1" presStyleIdx="0" presStyleCnt="3"/>
      <dgm:spPr/>
    </dgm:pt>
    <dgm:pt modelId="{224F46E0-EBDB-46C8-BD20-62C35E8D1AB8}" type="pres">
      <dgm:prSet presAssocID="{8E5D4294-3D6E-4775-967B-1AD2CDD8C8FE}" presName="text_1" presStyleLbl="node1" presStyleIdx="0" presStyleCnt="3">
        <dgm:presLayoutVars>
          <dgm:bulletEnabled val="1"/>
        </dgm:presLayoutVars>
      </dgm:prSet>
      <dgm:spPr/>
    </dgm:pt>
    <dgm:pt modelId="{D91640D0-0252-4128-A1CD-EC9FEEC6723B}" type="pres">
      <dgm:prSet presAssocID="{8E5D4294-3D6E-4775-967B-1AD2CDD8C8FE}" presName="accent_1" presStyleCnt="0"/>
      <dgm:spPr/>
    </dgm:pt>
    <dgm:pt modelId="{7C0D7066-CA1D-4992-89B8-B6472FD0E595}" type="pres">
      <dgm:prSet presAssocID="{8E5D4294-3D6E-4775-967B-1AD2CDD8C8FE}" presName="accentRepeatNode" presStyleLbl="solidFgAcc1" presStyleIdx="0" presStyleCnt="3"/>
      <dgm:spPr/>
    </dgm:pt>
    <dgm:pt modelId="{B694C371-CF31-46B3-9A27-776A8F49F489}" type="pres">
      <dgm:prSet presAssocID="{966806F7-C5DD-4A74-8163-1C1522F4F730}" presName="text_2" presStyleLbl="node1" presStyleIdx="1" presStyleCnt="3">
        <dgm:presLayoutVars>
          <dgm:bulletEnabled val="1"/>
        </dgm:presLayoutVars>
      </dgm:prSet>
      <dgm:spPr/>
    </dgm:pt>
    <dgm:pt modelId="{F76B318B-335B-4365-8C10-CFA758A57567}" type="pres">
      <dgm:prSet presAssocID="{966806F7-C5DD-4A74-8163-1C1522F4F730}" presName="accent_2" presStyleCnt="0"/>
      <dgm:spPr/>
    </dgm:pt>
    <dgm:pt modelId="{B1E972DF-A23B-4F34-99CF-89CD32913DD7}" type="pres">
      <dgm:prSet presAssocID="{966806F7-C5DD-4A74-8163-1C1522F4F730}" presName="accentRepeatNode" presStyleLbl="solidFgAcc1" presStyleIdx="1" presStyleCnt="3"/>
      <dgm:spPr/>
    </dgm:pt>
    <dgm:pt modelId="{D09E465C-6EEF-4FA7-B276-E49655C483A5}" type="pres">
      <dgm:prSet presAssocID="{76885CC3-22F7-40B1-AAD9-D623A48C9818}" presName="text_3" presStyleLbl="node1" presStyleIdx="2" presStyleCnt="3">
        <dgm:presLayoutVars>
          <dgm:bulletEnabled val="1"/>
        </dgm:presLayoutVars>
      </dgm:prSet>
      <dgm:spPr/>
    </dgm:pt>
    <dgm:pt modelId="{E8F88109-D492-4DD2-B983-7810D617FB2C}" type="pres">
      <dgm:prSet presAssocID="{76885CC3-22F7-40B1-AAD9-D623A48C9818}" presName="accent_3" presStyleCnt="0"/>
      <dgm:spPr/>
    </dgm:pt>
    <dgm:pt modelId="{70EC3AFA-93C3-464A-B19E-FED0C2B6703F}" type="pres">
      <dgm:prSet presAssocID="{76885CC3-22F7-40B1-AAD9-D623A48C9818}" presName="accentRepeatNode" presStyleLbl="solidFgAcc1" presStyleIdx="2" presStyleCnt="3"/>
      <dgm:spPr/>
    </dgm:pt>
  </dgm:ptLst>
  <dgm:cxnLst>
    <dgm:cxn modelId="{8ED374B4-50DE-4431-9502-0EBC644E2D8B}" type="presOf" srcId="{C0CDC4A9-8034-4E7A-AE58-19DD6AD3A777}" destId="{30FF3227-385B-4E5B-AE49-039A043AEFBA}" srcOrd="0" destOrd="0" presId="urn:microsoft.com/office/officeart/2008/layout/VerticalCurvedList"/>
    <dgm:cxn modelId="{E94B7E81-D0C7-45B0-BCBA-E1E7911921AA}" srcId="{C0CDC4A9-8034-4E7A-AE58-19DD6AD3A777}" destId="{966806F7-C5DD-4A74-8163-1C1522F4F730}" srcOrd="1" destOrd="0" parTransId="{34707C0B-DAB6-458A-A684-CABF6D542209}" sibTransId="{C3DA224B-F080-449C-932D-A74AAA763D7A}"/>
    <dgm:cxn modelId="{94ECB3D8-6D1D-4C3A-96A6-D54E40D52A15}" srcId="{C0CDC4A9-8034-4E7A-AE58-19DD6AD3A777}" destId="{8E5D4294-3D6E-4775-967B-1AD2CDD8C8FE}" srcOrd="0" destOrd="0" parTransId="{724A0EB0-3173-4C9B-BE3D-8350EC4BB6BD}" sibTransId="{2BA4F24E-DCC4-43A6-8164-959FAEAF6315}"/>
    <dgm:cxn modelId="{A1951900-A70D-47E7-8011-79B30E69A477}" type="presOf" srcId="{8E5D4294-3D6E-4775-967B-1AD2CDD8C8FE}" destId="{224F46E0-EBDB-46C8-BD20-62C35E8D1AB8}" srcOrd="0" destOrd="0" presId="urn:microsoft.com/office/officeart/2008/layout/VerticalCurvedList"/>
    <dgm:cxn modelId="{C7E043C1-6584-4988-8AB4-EBA7A6C3B340}" srcId="{C0CDC4A9-8034-4E7A-AE58-19DD6AD3A777}" destId="{76885CC3-22F7-40B1-AAD9-D623A48C9818}" srcOrd="2" destOrd="0" parTransId="{0400173B-316F-41A3-93F2-538125C04E72}" sibTransId="{824DAF0E-C0E0-4F4E-A56E-36D7EAD97BEB}"/>
    <dgm:cxn modelId="{116C80E3-1B91-4E22-A442-FDC6858377F1}" type="presOf" srcId="{76885CC3-22F7-40B1-AAD9-D623A48C9818}" destId="{D09E465C-6EEF-4FA7-B276-E49655C483A5}" srcOrd="0" destOrd="0" presId="urn:microsoft.com/office/officeart/2008/layout/VerticalCurvedList"/>
    <dgm:cxn modelId="{E77B01C1-7838-4314-95A3-8FB11DEE2A04}" type="presOf" srcId="{2BA4F24E-DCC4-43A6-8164-959FAEAF6315}" destId="{4958D5A9-7AC2-4EA3-88C5-63ABE6DA514F}" srcOrd="0" destOrd="0" presId="urn:microsoft.com/office/officeart/2008/layout/VerticalCurvedList"/>
    <dgm:cxn modelId="{1E817C44-88C9-4625-B137-CA8506544078}" type="presOf" srcId="{966806F7-C5DD-4A74-8163-1C1522F4F730}" destId="{B694C371-CF31-46B3-9A27-776A8F49F489}" srcOrd="0" destOrd="0" presId="urn:microsoft.com/office/officeart/2008/layout/VerticalCurvedList"/>
    <dgm:cxn modelId="{06C96714-DC77-47A8-B86D-33EFD8932BB4}" type="presParOf" srcId="{30FF3227-385B-4E5B-AE49-039A043AEFBA}" destId="{1682B831-F57F-4074-A3E9-96EEA2C8C574}" srcOrd="0" destOrd="0" presId="urn:microsoft.com/office/officeart/2008/layout/VerticalCurvedList"/>
    <dgm:cxn modelId="{AB648ADF-AEDA-4944-A9EA-4FC1BB617953}" type="presParOf" srcId="{1682B831-F57F-4074-A3E9-96EEA2C8C574}" destId="{27C99D1A-23B8-4694-AFEC-5E19FDC3593D}" srcOrd="0" destOrd="0" presId="urn:microsoft.com/office/officeart/2008/layout/VerticalCurvedList"/>
    <dgm:cxn modelId="{489AEDFB-1C4E-43E0-BB7F-C451477CE7C9}" type="presParOf" srcId="{27C99D1A-23B8-4694-AFEC-5E19FDC3593D}" destId="{C658102C-FE37-4180-AB7D-1777761448A7}" srcOrd="0" destOrd="0" presId="urn:microsoft.com/office/officeart/2008/layout/VerticalCurvedList"/>
    <dgm:cxn modelId="{90B153D1-9C23-4C1B-96E9-E288528A529E}" type="presParOf" srcId="{27C99D1A-23B8-4694-AFEC-5E19FDC3593D}" destId="{4958D5A9-7AC2-4EA3-88C5-63ABE6DA514F}" srcOrd="1" destOrd="0" presId="urn:microsoft.com/office/officeart/2008/layout/VerticalCurvedList"/>
    <dgm:cxn modelId="{F3558545-A689-46AC-9FE7-0B687C4DAD25}" type="presParOf" srcId="{27C99D1A-23B8-4694-AFEC-5E19FDC3593D}" destId="{A3DA4B99-8CF1-418B-83A9-EED80BC3E77B}" srcOrd="2" destOrd="0" presId="urn:microsoft.com/office/officeart/2008/layout/VerticalCurvedList"/>
    <dgm:cxn modelId="{9873DFCD-169E-4C70-B242-2D0DC3961952}" type="presParOf" srcId="{27C99D1A-23B8-4694-AFEC-5E19FDC3593D}" destId="{51D3BA33-1E13-4601-B42F-586FD99109AA}" srcOrd="3" destOrd="0" presId="urn:microsoft.com/office/officeart/2008/layout/VerticalCurvedList"/>
    <dgm:cxn modelId="{726435AC-728C-4E5B-97A7-D1183688DD05}" type="presParOf" srcId="{1682B831-F57F-4074-A3E9-96EEA2C8C574}" destId="{224F46E0-EBDB-46C8-BD20-62C35E8D1AB8}" srcOrd="1" destOrd="0" presId="urn:microsoft.com/office/officeart/2008/layout/VerticalCurvedList"/>
    <dgm:cxn modelId="{CA1793BB-BD52-459A-9D7B-ECFEBCAF0E6C}" type="presParOf" srcId="{1682B831-F57F-4074-A3E9-96EEA2C8C574}" destId="{D91640D0-0252-4128-A1CD-EC9FEEC6723B}" srcOrd="2" destOrd="0" presId="urn:microsoft.com/office/officeart/2008/layout/VerticalCurvedList"/>
    <dgm:cxn modelId="{4BB384D7-CEC4-45B8-AB39-6136CF78219F}" type="presParOf" srcId="{D91640D0-0252-4128-A1CD-EC9FEEC6723B}" destId="{7C0D7066-CA1D-4992-89B8-B6472FD0E595}" srcOrd="0" destOrd="0" presId="urn:microsoft.com/office/officeart/2008/layout/VerticalCurvedList"/>
    <dgm:cxn modelId="{F5843EE3-319D-4AA1-83D1-579D3258DD0C}" type="presParOf" srcId="{1682B831-F57F-4074-A3E9-96EEA2C8C574}" destId="{B694C371-CF31-46B3-9A27-776A8F49F489}" srcOrd="3" destOrd="0" presId="urn:microsoft.com/office/officeart/2008/layout/VerticalCurvedList"/>
    <dgm:cxn modelId="{C2E8BE52-127C-445D-A917-7BBED07BF130}" type="presParOf" srcId="{1682B831-F57F-4074-A3E9-96EEA2C8C574}" destId="{F76B318B-335B-4365-8C10-CFA758A57567}" srcOrd="4" destOrd="0" presId="urn:microsoft.com/office/officeart/2008/layout/VerticalCurvedList"/>
    <dgm:cxn modelId="{30133F9E-7C54-4C31-937F-5E0034E2347A}" type="presParOf" srcId="{F76B318B-335B-4365-8C10-CFA758A57567}" destId="{B1E972DF-A23B-4F34-99CF-89CD32913DD7}" srcOrd="0" destOrd="0" presId="urn:microsoft.com/office/officeart/2008/layout/VerticalCurvedList"/>
    <dgm:cxn modelId="{B7E5F261-5255-492B-AEAD-F43082C812B2}" type="presParOf" srcId="{1682B831-F57F-4074-A3E9-96EEA2C8C574}" destId="{D09E465C-6EEF-4FA7-B276-E49655C483A5}" srcOrd="5" destOrd="0" presId="urn:microsoft.com/office/officeart/2008/layout/VerticalCurvedList"/>
    <dgm:cxn modelId="{B342DB5C-20DC-4B53-8E83-748DC7767CE9}" type="presParOf" srcId="{1682B831-F57F-4074-A3E9-96EEA2C8C574}" destId="{E8F88109-D492-4DD2-B983-7810D617FB2C}" srcOrd="6" destOrd="0" presId="urn:microsoft.com/office/officeart/2008/layout/VerticalCurvedList"/>
    <dgm:cxn modelId="{D06F190F-6D66-4ECE-BA49-E229FAB1989D}" type="presParOf" srcId="{E8F88109-D492-4DD2-B983-7810D617FB2C}" destId="{70EC3AFA-93C3-464A-B19E-FED0C2B6703F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D15685F-B4CB-4929-9843-23EC8074D3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352A2142-D7D5-48FF-9AFA-59B00318A58D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ontext</a:t>
          </a:r>
          <a:endParaRPr lang="en-US" dirty="0"/>
        </a:p>
      </dgm:t>
    </dgm:pt>
    <dgm:pt modelId="{F81F647F-1BD8-40A9-A50E-52A37172799B}" type="parTrans" cxnId="{284C2A15-171E-4430-B9A1-D736BE433835}">
      <dgm:prSet/>
      <dgm:spPr/>
      <dgm:t>
        <a:bodyPr/>
        <a:lstStyle/>
        <a:p>
          <a:endParaRPr lang="en-US"/>
        </a:p>
      </dgm:t>
    </dgm:pt>
    <dgm:pt modelId="{2662179E-DDEA-4385-B1F6-1091122D7E8B}" type="sibTrans" cxnId="{284C2A15-171E-4430-B9A1-D736BE433835}">
      <dgm:prSet/>
      <dgm:spPr/>
      <dgm:t>
        <a:bodyPr/>
        <a:lstStyle/>
        <a:p>
          <a:endParaRPr lang="en-US"/>
        </a:p>
      </dgm:t>
    </dgm:pt>
    <dgm:pt modelId="{B8815E00-6562-4B70-8794-460D96329833}">
      <dgm:prSet/>
      <dgm:spPr/>
      <dgm:t>
        <a:bodyPr/>
        <a:lstStyle/>
        <a:p>
          <a:pPr rtl="0"/>
          <a:r>
            <a:rPr lang="en-US" b="0" i="0" dirty="0" smtClean="0"/>
            <a:t>Meaningful framework, conditions, environment</a:t>
          </a:r>
          <a:endParaRPr lang="en-US" dirty="0"/>
        </a:p>
      </dgm:t>
    </dgm:pt>
    <dgm:pt modelId="{4FA8F8CA-17EF-4B67-95D7-CA208E7FC307}" type="parTrans" cxnId="{423E52DA-DE92-485A-B441-5CE8C0A1D58F}">
      <dgm:prSet/>
      <dgm:spPr/>
      <dgm:t>
        <a:bodyPr/>
        <a:lstStyle/>
        <a:p>
          <a:endParaRPr lang="en-US"/>
        </a:p>
      </dgm:t>
    </dgm:pt>
    <dgm:pt modelId="{F7950EBA-B53F-490D-84CB-5A206DE279DC}" type="sibTrans" cxnId="{423E52DA-DE92-485A-B441-5CE8C0A1D58F}">
      <dgm:prSet/>
      <dgm:spPr/>
      <dgm:t>
        <a:bodyPr/>
        <a:lstStyle/>
        <a:p>
          <a:endParaRPr lang="en-US"/>
        </a:p>
      </dgm:t>
    </dgm:pt>
    <dgm:pt modelId="{E949FACF-5F6E-4940-A4E5-4B4F23EB40E9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hallenge</a:t>
          </a:r>
          <a:endParaRPr lang="en-US" dirty="0"/>
        </a:p>
      </dgm:t>
    </dgm:pt>
    <dgm:pt modelId="{509EBAE6-4A36-4BDA-81BC-9505E146877F}" type="parTrans" cxnId="{B6319394-3828-4B7C-8056-3071338201F6}">
      <dgm:prSet/>
      <dgm:spPr/>
      <dgm:t>
        <a:bodyPr/>
        <a:lstStyle/>
        <a:p>
          <a:endParaRPr lang="en-US"/>
        </a:p>
      </dgm:t>
    </dgm:pt>
    <dgm:pt modelId="{C3738C98-3815-47ED-8B16-6362610817DC}" type="sibTrans" cxnId="{B6319394-3828-4B7C-8056-3071338201F6}">
      <dgm:prSet/>
      <dgm:spPr/>
      <dgm:t>
        <a:bodyPr/>
        <a:lstStyle/>
        <a:p>
          <a:endParaRPr lang="en-US"/>
        </a:p>
      </dgm:t>
    </dgm:pt>
    <dgm:pt modelId="{16574D82-A146-4A02-B511-EEDDAE4A44B0}">
      <dgm:prSet/>
      <dgm:spPr/>
      <dgm:t>
        <a:bodyPr/>
        <a:lstStyle/>
        <a:p>
          <a:pPr rtl="0"/>
          <a:r>
            <a:rPr lang="en-US" b="0" i="0" dirty="0" smtClean="0"/>
            <a:t>Stimulus/urgency to act</a:t>
          </a:r>
          <a:endParaRPr lang="en-US" dirty="0"/>
        </a:p>
      </dgm:t>
    </dgm:pt>
    <dgm:pt modelId="{812F63CE-A42D-40C5-8312-B238FD8008D8}" type="parTrans" cxnId="{EC79C87A-10D8-48FE-B52A-2AD3A53C8A29}">
      <dgm:prSet/>
      <dgm:spPr/>
      <dgm:t>
        <a:bodyPr/>
        <a:lstStyle/>
        <a:p>
          <a:endParaRPr lang="en-US"/>
        </a:p>
      </dgm:t>
    </dgm:pt>
    <dgm:pt modelId="{7974B91E-9C86-462E-A21D-368BFAD3D0E7}" type="sibTrans" cxnId="{EC79C87A-10D8-48FE-B52A-2AD3A53C8A29}">
      <dgm:prSet/>
      <dgm:spPr/>
      <dgm:t>
        <a:bodyPr/>
        <a:lstStyle/>
        <a:p>
          <a:endParaRPr lang="en-US"/>
        </a:p>
      </dgm:t>
    </dgm:pt>
    <dgm:pt modelId="{FC4C328F-1D6F-4B9D-AC3D-0486030F3AE3}">
      <dgm:prSet/>
      <dgm:spPr/>
      <dgm:t>
        <a:bodyPr/>
        <a:lstStyle/>
        <a:p>
          <a:pPr rtl="0"/>
          <a:r>
            <a:rPr lang="en-US" b="1" i="0" dirty="0" smtClean="0"/>
            <a:t>A</a:t>
          </a:r>
          <a:r>
            <a:rPr lang="en-US" b="0" i="0" dirty="0" smtClean="0"/>
            <a:t>ctivity</a:t>
          </a:r>
          <a:endParaRPr lang="en-US" dirty="0"/>
        </a:p>
      </dgm:t>
    </dgm:pt>
    <dgm:pt modelId="{B5DE711E-504F-4E80-811A-B67B9E46E125}" type="parTrans" cxnId="{C5507135-865E-4757-8B74-D457D9ECF5CA}">
      <dgm:prSet/>
      <dgm:spPr/>
      <dgm:t>
        <a:bodyPr/>
        <a:lstStyle/>
        <a:p>
          <a:endParaRPr lang="en-US"/>
        </a:p>
      </dgm:t>
    </dgm:pt>
    <dgm:pt modelId="{43D498CE-E980-4E48-B049-FAF322A4CE23}" type="sibTrans" cxnId="{C5507135-865E-4757-8B74-D457D9ECF5CA}">
      <dgm:prSet/>
      <dgm:spPr/>
      <dgm:t>
        <a:bodyPr/>
        <a:lstStyle/>
        <a:p>
          <a:endParaRPr lang="en-US"/>
        </a:p>
      </dgm:t>
    </dgm:pt>
    <dgm:pt modelId="{AEBA63B2-EB48-496C-A689-085E4DEC0190}">
      <dgm:prSet/>
      <dgm:spPr/>
      <dgm:t>
        <a:bodyPr/>
        <a:lstStyle/>
        <a:p>
          <a:pPr rtl="0"/>
          <a:r>
            <a:rPr lang="en-US" b="0" i="0" smtClean="0"/>
            <a:t>Response to the challenge</a:t>
          </a:r>
          <a:endParaRPr lang="en-US"/>
        </a:p>
      </dgm:t>
    </dgm:pt>
    <dgm:pt modelId="{E6AB53B3-1CD1-4EBF-9114-48391F6282DC}" type="parTrans" cxnId="{EAA9E3D3-B488-411A-9557-769B9D9D8F76}">
      <dgm:prSet/>
      <dgm:spPr/>
      <dgm:t>
        <a:bodyPr/>
        <a:lstStyle/>
        <a:p>
          <a:endParaRPr lang="en-US"/>
        </a:p>
      </dgm:t>
    </dgm:pt>
    <dgm:pt modelId="{F1CF7229-3E9C-4D14-B612-29AF71F39B53}" type="sibTrans" cxnId="{EAA9E3D3-B488-411A-9557-769B9D9D8F76}">
      <dgm:prSet/>
      <dgm:spPr/>
      <dgm:t>
        <a:bodyPr/>
        <a:lstStyle/>
        <a:p>
          <a:endParaRPr lang="en-US"/>
        </a:p>
      </dgm:t>
    </dgm:pt>
    <dgm:pt modelId="{1CB3CF65-8133-40CC-B1E1-6B70C3354BB5}">
      <dgm:prSet/>
      <dgm:spPr/>
      <dgm:t>
        <a:bodyPr/>
        <a:lstStyle/>
        <a:p>
          <a:pPr rtl="0"/>
          <a:r>
            <a:rPr lang="en-US" b="1" i="0" dirty="0" smtClean="0"/>
            <a:t>F</a:t>
          </a:r>
          <a:r>
            <a:rPr lang="en-US" b="0" i="0" dirty="0" smtClean="0"/>
            <a:t>eedback</a:t>
          </a:r>
          <a:endParaRPr lang="en-US" dirty="0"/>
        </a:p>
      </dgm:t>
    </dgm:pt>
    <dgm:pt modelId="{D21937C4-2A2C-4B4B-87C4-9DA623402EC2}" type="parTrans" cxnId="{C22D9160-6223-445A-B8BE-1430BBE7FBC1}">
      <dgm:prSet/>
      <dgm:spPr/>
      <dgm:t>
        <a:bodyPr/>
        <a:lstStyle/>
        <a:p>
          <a:endParaRPr lang="en-US"/>
        </a:p>
      </dgm:t>
    </dgm:pt>
    <dgm:pt modelId="{76C48598-0358-4A67-A38C-29D061234A25}" type="sibTrans" cxnId="{C22D9160-6223-445A-B8BE-1430BBE7FBC1}">
      <dgm:prSet/>
      <dgm:spPr/>
      <dgm:t>
        <a:bodyPr/>
        <a:lstStyle/>
        <a:p>
          <a:endParaRPr lang="en-US"/>
        </a:p>
      </dgm:t>
    </dgm:pt>
    <dgm:pt modelId="{3D20DD38-4752-409D-A4E6-B4249D53D6FE}">
      <dgm:prSet/>
      <dgm:spPr/>
      <dgm:t>
        <a:bodyPr/>
        <a:lstStyle/>
        <a:p>
          <a:pPr rtl="0"/>
          <a:r>
            <a:rPr lang="en-US" b="0" i="0" smtClean="0"/>
            <a:t>Reflect effectiveness of actions to learner</a:t>
          </a:r>
          <a:endParaRPr lang="en-US"/>
        </a:p>
      </dgm:t>
    </dgm:pt>
    <dgm:pt modelId="{EAF87CD4-0179-444F-8243-6C4D3B02FF3E}" type="parTrans" cxnId="{EEFF4339-03FE-419B-BF03-3C2B92B2604C}">
      <dgm:prSet/>
      <dgm:spPr/>
      <dgm:t>
        <a:bodyPr/>
        <a:lstStyle/>
        <a:p>
          <a:endParaRPr lang="en-US"/>
        </a:p>
      </dgm:t>
    </dgm:pt>
    <dgm:pt modelId="{4A9EB279-3F88-4E3C-A779-84EEB75C006F}" type="sibTrans" cxnId="{EEFF4339-03FE-419B-BF03-3C2B92B2604C}">
      <dgm:prSet/>
      <dgm:spPr/>
      <dgm:t>
        <a:bodyPr/>
        <a:lstStyle/>
        <a:p>
          <a:endParaRPr lang="en-US"/>
        </a:p>
      </dgm:t>
    </dgm:pt>
    <dgm:pt modelId="{B3019722-F7E9-4EE5-A56F-7AB004678D79}" type="pres">
      <dgm:prSet presAssocID="{ED15685F-B4CB-4929-9843-23EC8074D3CD}" presName="Name0" presStyleCnt="0">
        <dgm:presLayoutVars>
          <dgm:dir/>
          <dgm:animLvl val="lvl"/>
          <dgm:resizeHandles val="exact"/>
        </dgm:presLayoutVars>
      </dgm:prSet>
      <dgm:spPr/>
    </dgm:pt>
    <dgm:pt modelId="{489A9107-84CF-4EE3-B85D-50105A73C6F6}" type="pres">
      <dgm:prSet presAssocID="{352A2142-D7D5-48FF-9AFA-59B00318A58D}" presName="linNode" presStyleCnt="0"/>
      <dgm:spPr/>
    </dgm:pt>
    <dgm:pt modelId="{54C37185-8286-4845-88F0-8D49B563C507}" type="pres">
      <dgm:prSet presAssocID="{352A2142-D7D5-48FF-9AFA-59B00318A58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46679-5449-4F6B-80AD-1FC26ECBE4DB}" type="pres">
      <dgm:prSet presAssocID="{352A2142-D7D5-48FF-9AFA-59B00318A58D}" presName="descendantText" presStyleLbl="alignAccFollowNode1" presStyleIdx="0" presStyleCnt="4">
        <dgm:presLayoutVars>
          <dgm:bulletEnabled val="1"/>
        </dgm:presLayoutVars>
      </dgm:prSet>
      <dgm:spPr/>
    </dgm:pt>
    <dgm:pt modelId="{FB1381D6-C35D-4E7A-A173-E9A228350814}" type="pres">
      <dgm:prSet presAssocID="{2662179E-DDEA-4385-B1F6-1091122D7E8B}" presName="sp" presStyleCnt="0"/>
      <dgm:spPr/>
    </dgm:pt>
    <dgm:pt modelId="{874D21CA-F144-4215-9F05-4235AAF16156}" type="pres">
      <dgm:prSet presAssocID="{E949FACF-5F6E-4940-A4E5-4B4F23EB40E9}" presName="linNode" presStyleCnt="0"/>
      <dgm:spPr/>
    </dgm:pt>
    <dgm:pt modelId="{734E8078-F3E3-43CC-B3EA-C1A90FA09D8A}" type="pres">
      <dgm:prSet presAssocID="{E949FACF-5F6E-4940-A4E5-4B4F23EB40E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AFABF10-625B-4571-9BEE-DBFD89944746}" type="pres">
      <dgm:prSet presAssocID="{E949FACF-5F6E-4940-A4E5-4B4F23EB40E9}" presName="descendantText" presStyleLbl="alignAccFollowNode1" presStyleIdx="1" presStyleCnt="4">
        <dgm:presLayoutVars>
          <dgm:bulletEnabled val="1"/>
        </dgm:presLayoutVars>
      </dgm:prSet>
      <dgm:spPr/>
    </dgm:pt>
    <dgm:pt modelId="{1E60F151-CA0D-4A24-BF34-EA56A0BEA2F4}" type="pres">
      <dgm:prSet presAssocID="{C3738C98-3815-47ED-8B16-6362610817DC}" presName="sp" presStyleCnt="0"/>
      <dgm:spPr/>
    </dgm:pt>
    <dgm:pt modelId="{E65B34B3-A81B-4786-98F8-1F334DB1A8FE}" type="pres">
      <dgm:prSet presAssocID="{FC4C328F-1D6F-4B9D-AC3D-0486030F3AE3}" presName="linNode" presStyleCnt="0"/>
      <dgm:spPr/>
    </dgm:pt>
    <dgm:pt modelId="{6139CEF5-F6F6-4BF3-8FA6-A64D91646DAC}" type="pres">
      <dgm:prSet presAssocID="{FC4C328F-1D6F-4B9D-AC3D-0486030F3AE3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3DBF898-6186-445A-A919-DB2FA786FC3D}" type="pres">
      <dgm:prSet presAssocID="{FC4C328F-1D6F-4B9D-AC3D-0486030F3AE3}" presName="descendantText" presStyleLbl="alignAccFollowNode1" presStyleIdx="2" presStyleCnt="4">
        <dgm:presLayoutVars>
          <dgm:bulletEnabled val="1"/>
        </dgm:presLayoutVars>
      </dgm:prSet>
      <dgm:spPr/>
    </dgm:pt>
    <dgm:pt modelId="{04111D88-AE32-44B1-8379-60195B109E7E}" type="pres">
      <dgm:prSet presAssocID="{43D498CE-E980-4E48-B049-FAF322A4CE23}" presName="sp" presStyleCnt="0"/>
      <dgm:spPr/>
    </dgm:pt>
    <dgm:pt modelId="{27A77807-5CF4-4565-8BFC-54C57109AE6B}" type="pres">
      <dgm:prSet presAssocID="{1CB3CF65-8133-40CC-B1E1-6B70C3354BB5}" presName="linNode" presStyleCnt="0"/>
      <dgm:spPr/>
    </dgm:pt>
    <dgm:pt modelId="{F6B7D278-4EE3-4BC2-8362-EED2367EDD14}" type="pres">
      <dgm:prSet presAssocID="{1CB3CF65-8133-40CC-B1E1-6B70C3354BB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34A2CE9E-9472-4F6B-B1A4-084FD959FE26}" type="pres">
      <dgm:prSet presAssocID="{1CB3CF65-8133-40CC-B1E1-6B70C3354BB5}" presName="descendantText" presStyleLbl="alignAccFollowNode1" presStyleIdx="3" presStyleCnt="4">
        <dgm:presLayoutVars>
          <dgm:bulletEnabled val="1"/>
        </dgm:presLayoutVars>
      </dgm:prSet>
      <dgm:spPr/>
    </dgm:pt>
  </dgm:ptLst>
  <dgm:cxnLst>
    <dgm:cxn modelId="{2718F818-7B90-4349-A172-AD9D1F1F8DBD}" type="presOf" srcId="{3D20DD38-4752-409D-A4E6-B4249D53D6FE}" destId="{34A2CE9E-9472-4F6B-B1A4-084FD959FE26}" srcOrd="0" destOrd="0" presId="urn:microsoft.com/office/officeart/2005/8/layout/vList5"/>
    <dgm:cxn modelId="{0B05F1FB-B3CB-4F81-94B2-D84DD6820C14}" type="presOf" srcId="{ED15685F-B4CB-4929-9843-23EC8074D3CD}" destId="{B3019722-F7E9-4EE5-A56F-7AB004678D79}" srcOrd="0" destOrd="0" presId="urn:microsoft.com/office/officeart/2005/8/layout/vList5"/>
    <dgm:cxn modelId="{284C2A15-171E-4430-B9A1-D736BE433835}" srcId="{ED15685F-B4CB-4929-9843-23EC8074D3CD}" destId="{352A2142-D7D5-48FF-9AFA-59B00318A58D}" srcOrd="0" destOrd="0" parTransId="{F81F647F-1BD8-40A9-A50E-52A37172799B}" sibTransId="{2662179E-DDEA-4385-B1F6-1091122D7E8B}"/>
    <dgm:cxn modelId="{69608351-C964-490A-A32A-14C5C498A81B}" type="presOf" srcId="{B8815E00-6562-4B70-8794-460D96329833}" destId="{6B246679-5449-4F6B-80AD-1FC26ECBE4DB}" srcOrd="0" destOrd="0" presId="urn:microsoft.com/office/officeart/2005/8/layout/vList5"/>
    <dgm:cxn modelId="{DA5E00AC-5079-4695-BBE9-EDB738181E30}" type="presOf" srcId="{1CB3CF65-8133-40CC-B1E1-6B70C3354BB5}" destId="{F6B7D278-4EE3-4BC2-8362-EED2367EDD14}" srcOrd="0" destOrd="0" presId="urn:microsoft.com/office/officeart/2005/8/layout/vList5"/>
    <dgm:cxn modelId="{AE1A2C8A-EFF8-49F6-92D9-C00555E7BCEC}" type="presOf" srcId="{FC4C328F-1D6F-4B9D-AC3D-0486030F3AE3}" destId="{6139CEF5-F6F6-4BF3-8FA6-A64D91646DAC}" srcOrd="0" destOrd="0" presId="urn:microsoft.com/office/officeart/2005/8/layout/vList5"/>
    <dgm:cxn modelId="{B6319394-3828-4B7C-8056-3071338201F6}" srcId="{ED15685F-B4CB-4929-9843-23EC8074D3CD}" destId="{E949FACF-5F6E-4940-A4E5-4B4F23EB40E9}" srcOrd="1" destOrd="0" parTransId="{509EBAE6-4A36-4BDA-81BC-9505E146877F}" sibTransId="{C3738C98-3815-47ED-8B16-6362610817DC}"/>
    <dgm:cxn modelId="{E3ABF078-40F7-48E9-9028-C5BE2F92F038}" type="presOf" srcId="{E949FACF-5F6E-4940-A4E5-4B4F23EB40E9}" destId="{734E8078-F3E3-43CC-B3EA-C1A90FA09D8A}" srcOrd="0" destOrd="0" presId="urn:microsoft.com/office/officeart/2005/8/layout/vList5"/>
    <dgm:cxn modelId="{EE8B3F4A-9636-4FA6-B7E8-FF63FB0858A3}" type="presOf" srcId="{352A2142-D7D5-48FF-9AFA-59B00318A58D}" destId="{54C37185-8286-4845-88F0-8D49B563C507}" srcOrd="0" destOrd="0" presId="urn:microsoft.com/office/officeart/2005/8/layout/vList5"/>
    <dgm:cxn modelId="{EAA9E3D3-B488-411A-9557-769B9D9D8F76}" srcId="{FC4C328F-1D6F-4B9D-AC3D-0486030F3AE3}" destId="{AEBA63B2-EB48-496C-A689-085E4DEC0190}" srcOrd="0" destOrd="0" parTransId="{E6AB53B3-1CD1-4EBF-9114-48391F6282DC}" sibTransId="{F1CF7229-3E9C-4D14-B612-29AF71F39B53}"/>
    <dgm:cxn modelId="{301184D9-2CEA-472E-A79F-FB1FE0527395}" type="presOf" srcId="{AEBA63B2-EB48-496C-A689-085E4DEC0190}" destId="{53DBF898-6186-445A-A919-DB2FA786FC3D}" srcOrd="0" destOrd="0" presId="urn:microsoft.com/office/officeart/2005/8/layout/vList5"/>
    <dgm:cxn modelId="{C22D9160-6223-445A-B8BE-1430BBE7FBC1}" srcId="{ED15685F-B4CB-4929-9843-23EC8074D3CD}" destId="{1CB3CF65-8133-40CC-B1E1-6B70C3354BB5}" srcOrd="3" destOrd="0" parTransId="{D21937C4-2A2C-4B4B-87C4-9DA623402EC2}" sibTransId="{76C48598-0358-4A67-A38C-29D061234A25}"/>
    <dgm:cxn modelId="{EEFF4339-03FE-419B-BF03-3C2B92B2604C}" srcId="{1CB3CF65-8133-40CC-B1E1-6B70C3354BB5}" destId="{3D20DD38-4752-409D-A4E6-B4249D53D6FE}" srcOrd="0" destOrd="0" parTransId="{EAF87CD4-0179-444F-8243-6C4D3B02FF3E}" sibTransId="{4A9EB279-3F88-4E3C-A779-84EEB75C006F}"/>
    <dgm:cxn modelId="{423E52DA-DE92-485A-B441-5CE8C0A1D58F}" srcId="{352A2142-D7D5-48FF-9AFA-59B00318A58D}" destId="{B8815E00-6562-4B70-8794-460D96329833}" srcOrd="0" destOrd="0" parTransId="{4FA8F8CA-17EF-4B67-95D7-CA208E7FC307}" sibTransId="{F7950EBA-B53F-490D-84CB-5A206DE279DC}"/>
    <dgm:cxn modelId="{C5507135-865E-4757-8B74-D457D9ECF5CA}" srcId="{ED15685F-B4CB-4929-9843-23EC8074D3CD}" destId="{FC4C328F-1D6F-4B9D-AC3D-0486030F3AE3}" srcOrd="2" destOrd="0" parTransId="{B5DE711E-504F-4E80-811A-B67B9E46E125}" sibTransId="{43D498CE-E980-4E48-B049-FAF322A4CE23}"/>
    <dgm:cxn modelId="{EC79C87A-10D8-48FE-B52A-2AD3A53C8A29}" srcId="{E949FACF-5F6E-4940-A4E5-4B4F23EB40E9}" destId="{16574D82-A146-4A02-B511-EEDDAE4A44B0}" srcOrd="0" destOrd="0" parTransId="{812F63CE-A42D-40C5-8312-B238FD8008D8}" sibTransId="{7974B91E-9C86-462E-A21D-368BFAD3D0E7}"/>
    <dgm:cxn modelId="{DF5A49E9-FB94-47DC-BE57-E966068C63C6}" type="presOf" srcId="{16574D82-A146-4A02-B511-EEDDAE4A44B0}" destId="{AAFABF10-625B-4571-9BEE-DBFD89944746}" srcOrd="0" destOrd="0" presId="urn:microsoft.com/office/officeart/2005/8/layout/vList5"/>
    <dgm:cxn modelId="{63730408-9C97-43C1-AF9A-E7A6CCBF6422}" type="presParOf" srcId="{B3019722-F7E9-4EE5-A56F-7AB004678D79}" destId="{489A9107-84CF-4EE3-B85D-50105A73C6F6}" srcOrd="0" destOrd="0" presId="urn:microsoft.com/office/officeart/2005/8/layout/vList5"/>
    <dgm:cxn modelId="{CF189CC8-340F-4AF0-8543-394177572465}" type="presParOf" srcId="{489A9107-84CF-4EE3-B85D-50105A73C6F6}" destId="{54C37185-8286-4845-88F0-8D49B563C507}" srcOrd="0" destOrd="0" presId="urn:microsoft.com/office/officeart/2005/8/layout/vList5"/>
    <dgm:cxn modelId="{1025368C-D0B7-4856-A795-D857F53D35E6}" type="presParOf" srcId="{489A9107-84CF-4EE3-B85D-50105A73C6F6}" destId="{6B246679-5449-4F6B-80AD-1FC26ECBE4DB}" srcOrd="1" destOrd="0" presId="urn:microsoft.com/office/officeart/2005/8/layout/vList5"/>
    <dgm:cxn modelId="{030C2A75-D463-49B9-ACDE-CD0D19118A1A}" type="presParOf" srcId="{B3019722-F7E9-4EE5-A56F-7AB004678D79}" destId="{FB1381D6-C35D-4E7A-A173-E9A228350814}" srcOrd="1" destOrd="0" presId="urn:microsoft.com/office/officeart/2005/8/layout/vList5"/>
    <dgm:cxn modelId="{8D978E63-25ED-4C70-ABB5-781E6E7748D4}" type="presParOf" srcId="{B3019722-F7E9-4EE5-A56F-7AB004678D79}" destId="{874D21CA-F144-4215-9F05-4235AAF16156}" srcOrd="2" destOrd="0" presId="urn:microsoft.com/office/officeart/2005/8/layout/vList5"/>
    <dgm:cxn modelId="{E1FBD012-8545-49A6-B9B7-98C89CF67D0E}" type="presParOf" srcId="{874D21CA-F144-4215-9F05-4235AAF16156}" destId="{734E8078-F3E3-43CC-B3EA-C1A90FA09D8A}" srcOrd="0" destOrd="0" presId="urn:microsoft.com/office/officeart/2005/8/layout/vList5"/>
    <dgm:cxn modelId="{0CA69F03-E191-4E4F-AF6D-D5983405C757}" type="presParOf" srcId="{874D21CA-F144-4215-9F05-4235AAF16156}" destId="{AAFABF10-625B-4571-9BEE-DBFD89944746}" srcOrd="1" destOrd="0" presId="urn:microsoft.com/office/officeart/2005/8/layout/vList5"/>
    <dgm:cxn modelId="{263DCD87-8321-4393-A4CE-6110AC9AF06F}" type="presParOf" srcId="{B3019722-F7E9-4EE5-A56F-7AB004678D79}" destId="{1E60F151-CA0D-4A24-BF34-EA56A0BEA2F4}" srcOrd="3" destOrd="0" presId="urn:microsoft.com/office/officeart/2005/8/layout/vList5"/>
    <dgm:cxn modelId="{3AE7502F-9321-48A3-80EA-83F833ECDB61}" type="presParOf" srcId="{B3019722-F7E9-4EE5-A56F-7AB004678D79}" destId="{E65B34B3-A81B-4786-98F8-1F334DB1A8FE}" srcOrd="4" destOrd="0" presId="urn:microsoft.com/office/officeart/2005/8/layout/vList5"/>
    <dgm:cxn modelId="{AF67CFDD-3649-477D-878B-32CF1A076314}" type="presParOf" srcId="{E65B34B3-A81B-4786-98F8-1F334DB1A8FE}" destId="{6139CEF5-F6F6-4BF3-8FA6-A64D91646DAC}" srcOrd="0" destOrd="0" presId="urn:microsoft.com/office/officeart/2005/8/layout/vList5"/>
    <dgm:cxn modelId="{4B79F406-251B-4F2E-9FF9-AF57BBE08829}" type="presParOf" srcId="{E65B34B3-A81B-4786-98F8-1F334DB1A8FE}" destId="{53DBF898-6186-445A-A919-DB2FA786FC3D}" srcOrd="1" destOrd="0" presId="urn:microsoft.com/office/officeart/2005/8/layout/vList5"/>
    <dgm:cxn modelId="{71B65567-CC48-473D-94C2-280033CC7817}" type="presParOf" srcId="{B3019722-F7E9-4EE5-A56F-7AB004678D79}" destId="{04111D88-AE32-44B1-8379-60195B109E7E}" srcOrd="5" destOrd="0" presId="urn:microsoft.com/office/officeart/2005/8/layout/vList5"/>
    <dgm:cxn modelId="{4156FF8A-6179-4199-A5BA-1962C6814314}" type="presParOf" srcId="{B3019722-F7E9-4EE5-A56F-7AB004678D79}" destId="{27A77807-5CF4-4565-8BFC-54C57109AE6B}" srcOrd="6" destOrd="0" presId="urn:microsoft.com/office/officeart/2005/8/layout/vList5"/>
    <dgm:cxn modelId="{36A52E3E-4290-47DF-A16D-20DED2F56DA7}" type="presParOf" srcId="{27A77807-5CF4-4565-8BFC-54C57109AE6B}" destId="{F6B7D278-4EE3-4BC2-8362-EED2367EDD14}" srcOrd="0" destOrd="0" presId="urn:microsoft.com/office/officeart/2005/8/layout/vList5"/>
    <dgm:cxn modelId="{B0089344-3C2C-40B0-BA01-97EAB6BF585A}" type="presParOf" srcId="{27A77807-5CF4-4565-8BFC-54C57109AE6B}" destId="{34A2CE9E-9472-4F6B-B1A4-084FD959FE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ED15685F-B4CB-4929-9843-23EC8074D3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2A2142-D7D5-48FF-9AFA-59B00318A58D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ontext</a:t>
          </a:r>
          <a:endParaRPr lang="en-US" dirty="0"/>
        </a:p>
      </dgm:t>
    </dgm:pt>
    <dgm:pt modelId="{F81F647F-1BD8-40A9-A50E-52A37172799B}" type="parTrans" cxnId="{284C2A15-171E-4430-B9A1-D736BE433835}">
      <dgm:prSet/>
      <dgm:spPr/>
      <dgm:t>
        <a:bodyPr/>
        <a:lstStyle/>
        <a:p>
          <a:endParaRPr lang="en-US"/>
        </a:p>
      </dgm:t>
    </dgm:pt>
    <dgm:pt modelId="{2662179E-DDEA-4385-B1F6-1091122D7E8B}" type="sibTrans" cxnId="{284C2A15-171E-4430-B9A1-D736BE433835}">
      <dgm:prSet/>
      <dgm:spPr/>
      <dgm:t>
        <a:bodyPr/>
        <a:lstStyle/>
        <a:p>
          <a:endParaRPr lang="en-US"/>
        </a:p>
      </dgm:t>
    </dgm:pt>
    <dgm:pt modelId="{B8815E00-6562-4B70-8794-460D96329833}">
      <dgm:prSet/>
      <dgm:spPr/>
      <dgm:t>
        <a:bodyPr/>
        <a:lstStyle/>
        <a:p>
          <a:pPr rtl="0"/>
          <a:r>
            <a:rPr lang="en-US" b="0" i="0" dirty="0" smtClean="0"/>
            <a:t>Kitchen with food storage and prep areas</a:t>
          </a:r>
          <a:endParaRPr lang="en-US" dirty="0"/>
        </a:p>
      </dgm:t>
    </dgm:pt>
    <dgm:pt modelId="{4FA8F8CA-17EF-4B67-95D7-CA208E7FC307}" type="parTrans" cxnId="{423E52DA-DE92-485A-B441-5CE8C0A1D58F}">
      <dgm:prSet/>
      <dgm:spPr/>
      <dgm:t>
        <a:bodyPr/>
        <a:lstStyle/>
        <a:p>
          <a:endParaRPr lang="en-US"/>
        </a:p>
      </dgm:t>
    </dgm:pt>
    <dgm:pt modelId="{F7950EBA-B53F-490D-84CB-5A206DE279DC}" type="sibTrans" cxnId="{423E52DA-DE92-485A-B441-5CE8C0A1D58F}">
      <dgm:prSet/>
      <dgm:spPr/>
      <dgm:t>
        <a:bodyPr/>
        <a:lstStyle/>
        <a:p>
          <a:endParaRPr lang="en-US"/>
        </a:p>
      </dgm:t>
    </dgm:pt>
    <dgm:pt modelId="{E949FACF-5F6E-4940-A4E5-4B4F23EB40E9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hallenge</a:t>
          </a:r>
          <a:endParaRPr lang="en-US" dirty="0"/>
        </a:p>
      </dgm:t>
    </dgm:pt>
    <dgm:pt modelId="{509EBAE6-4A36-4BDA-81BC-9505E146877F}" type="parTrans" cxnId="{B6319394-3828-4B7C-8056-3071338201F6}">
      <dgm:prSet/>
      <dgm:spPr/>
      <dgm:t>
        <a:bodyPr/>
        <a:lstStyle/>
        <a:p>
          <a:endParaRPr lang="en-US"/>
        </a:p>
      </dgm:t>
    </dgm:pt>
    <dgm:pt modelId="{C3738C98-3815-47ED-8B16-6362610817DC}" type="sibTrans" cxnId="{B6319394-3828-4B7C-8056-3071338201F6}">
      <dgm:prSet/>
      <dgm:spPr/>
      <dgm:t>
        <a:bodyPr/>
        <a:lstStyle/>
        <a:p>
          <a:endParaRPr lang="en-US"/>
        </a:p>
      </dgm:t>
    </dgm:pt>
    <dgm:pt modelId="{16574D82-A146-4A02-B511-EEDDAE4A44B0}">
      <dgm:prSet/>
      <dgm:spPr/>
      <dgm:t>
        <a:bodyPr/>
        <a:lstStyle/>
        <a:p>
          <a:pPr rtl="0"/>
          <a:r>
            <a:rPr lang="en-US" dirty="0" smtClean="0"/>
            <a:t>Time cooking of meal components so they are served hot</a:t>
          </a:r>
          <a:endParaRPr lang="en-US" dirty="0"/>
        </a:p>
      </dgm:t>
    </dgm:pt>
    <dgm:pt modelId="{812F63CE-A42D-40C5-8312-B238FD8008D8}" type="parTrans" cxnId="{EC79C87A-10D8-48FE-B52A-2AD3A53C8A29}">
      <dgm:prSet/>
      <dgm:spPr/>
      <dgm:t>
        <a:bodyPr/>
        <a:lstStyle/>
        <a:p>
          <a:endParaRPr lang="en-US"/>
        </a:p>
      </dgm:t>
    </dgm:pt>
    <dgm:pt modelId="{7974B91E-9C86-462E-A21D-368BFAD3D0E7}" type="sibTrans" cxnId="{EC79C87A-10D8-48FE-B52A-2AD3A53C8A29}">
      <dgm:prSet/>
      <dgm:spPr/>
      <dgm:t>
        <a:bodyPr/>
        <a:lstStyle/>
        <a:p>
          <a:endParaRPr lang="en-US"/>
        </a:p>
      </dgm:t>
    </dgm:pt>
    <dgm:pt modelId="{FC4C328F-1D6F-4B9D-AC3D-0486030F3AE3}">
      <dgm:prSet/>
      <dgm:spPr/>
      <dgm:t>
        <a:bodyPr/>
        <a:lstStyle/>
        <a:p>
          <a:pPr rtl="0"/>
          <a:r>
            <a:rPr lang="en-US" b="1" i="0" dirty="0" smtClean="0"/>
            <a:t>A</a:t>
          </a:r>
          <a:r>
            <a:rPr lang="en-US" b="0" i="0" dirty="0" smtClean="0"/>
            <a:t>ctivity</a:t>
          </a:r>
          <a:endParaRPr lang="en-US" dirty="0"/>
        </a:p>
      </dgm:t>
    </dgm:pt>
    <dgm:pt modelId="{B5DE711E-504F-4E80-811A-B67B9E46E125}" type="parTrans" cxnId="{C5507135-865E-4757-8B74-D457D9ECF5CA}">
      <dgm:prSet/>
      <dgm:spPr/>
      <dgm:t>
        <a:bodyPr/>
        <a:lstStyle/>
        <a:p>
          <a:endParaRPr lang="en-US"/>
        </a:p>
      </dgm:t>
    </dgm:pt>
    <dgm:pt modelId="{43D498CE-E980-4E48-B049-FAF322A4CE23}" type="sibTrans" cxnId="{C5507135-865E-4757-8B74-D457D9ECF5CA}">
      <dgm:prSet/>
      <dgm:spPr/>
      <dgm:t>
        <a:bodyPr/>
        <a:lstStyle/>
        <a:p>
          <a:endParaRPr lang="en-US"/>
        </a:p>
      </dgm:t>
    </dgm:pt>
    <dgm:pt modelId="{AEBA63B2-EB48-496C-A689-085E4DEC0190}">
      <dgm:prSet/>
      <dgm:spPr/>
      <dgm:t>
        <a:bodyPr/>
        <a:lstStyle/>
        <a:p>
          <a:pPr rtl="0"/>
          <a:r>
            <a:rPr lang="en-US" b="0" i="0" dirty="0" smtClean="0"/>
            <a:t>Cook an order for a burger and fries</a:t>
          </a:r>
          <a:endParaRPr lang="en-US" dirty="0"/>
        </a:p>
      </dgm:t>
    </dgm:pt>
    <dgm:pt modelId="{E6AB53B3-1CD1-4EBF-9114-48391F6282DC}" type="parTrans" cxnId="{EAA9E3D3-B488-411A-9557-769B9D9D8F76}">
      <dgm:prSet/>
      <dgm:spPr/>
      <dgm:t>
        <a:bodyPr/>
        <a:lstStyle/>
        <a:p>
          <a:endParaRPr lang="en-US"/>
        </a:p>
      </dgm:t>
    </dgm:pt>
    <dgm:pt modelId="{F1CF7229-3E9C-4D14-B612-29AF71F39B53}" type="sibTrans" cxnId="{EAA9E3D3-B488-411A-9557-769B9D9D8F76}">
      <dgm:prSet/>
      <dgm:spPr/>
      <dgm:t>
        <a:bodyPr/>
        <a:lstStyle/>
        <a:p>
          <a:endParaRPr lang="en-US"/>
        </a:p>
      </dgm:t>
    </dgm:pt>
    <dgm:pt modelId="{1CB3CF65-8133-40CC-B1E1-6B70C3354BB5}">
      <dgm:prSet/>
      <dgm:spPr/>
      <dgm:t>
        <a:bodyPr/>
        <a:lstStyle/>
        <a:p>
          <a:pPr rtl="0"/>
          <a:r>
            <a:rPr lang="en-US" b="1" i="0" dirty="0" smtClean="0"/>
            <a:t>F</a:t>
          </a:r>
          <a:r>
            <a:rPr lang="en-US" b="0" i="0" dirty="0" smtClean="0"/>
            <a:t>eedback</a:t>
          </a:r>
          <a:endParaRPr lang="en-US" dirty="0"/>
        </a:p>
      </dgm:t>
    </dgm:pt>
    <dgm:pt modelId="{D21937C4-2A2C-4B4B-87C4-9DA623402EC2}" type="parTrans" cxnId="{C22D9160-6223-445A-B8BE-1430BBE7FBC1}">
      <dgm:prSet/>
      <dgm:spPr/>
      <dgm:t>
        <a:bodyPr/>
        <a:lstStyle/>
        <a:p>
          <a:endParaRPr lang="en-US"/>
        </a:p>
      </dgm:t>
    </dgm:pt>
    <dgm:pt modelId="{76C48598-0358-4A67-A38C-29D061234A25}" type="sibTrans" cxnId="{C22D9160-6223-445A-B8BE-1430BBE7FBC1}">
      <dgm:prSet/>
      <dgm:spPr/>
      <dgm:t>
        <a:bodyPr/>
        <a:lstStyle/>
        <a:p>
          <a:endParaRPr lang="en-US"/>
        </a:p>
      </dgm:t>
    </dgm:pt>
    <dgm:pt modelId="{3D20DD38-4752-409D-A4E6-B4249D53D6FE}">
      <dgm:prSet/>
      <dgm:spPr/>
      <dgm:t>
        <a:bodyPr/>
        <a:lstStyle/>
        <a:p>
          <a:pPr rtl="0"/>
          <a:r>
            <a:rPr lang="en-US" dirty="0" smtClean="0"/>
            <a:t>Have running timer and give warnings before and after goal times are reached</a:t>
          </a:r>
          <a:endParaRPr lang="en-US" dirty="0"/>
        </a:p>
      </dgm:t>
    </dgm:pt>
    <dgm:pt modelId="{EAF87CD4-0179-444F-8243-6C4D3B02FF3E}" type="parTrans" cxnId="{EEFF4339-03FE-419B-BF03-3C2B92B2604C}">
      <dgm:prSet/>
      <dgm:spPr/>
      <dgm:t>
        <a:bodyPr/>
        <a:lstStyle/>
        <a:p>
          <a:endParaRPr lang="en-US"/>
        </a:p>
      </dgm:t>
    </dgm:pt>
    <dgm:pt modelId="{4A9EB279-3F88-4E3C-A779-84EEB75C006F}" type="sibTrans" cxnId="{EEFF4339-03FE-419B-BF03-3C2B92B2604C}">
      <dgm:prSet/>
      <dgm:spPr/>
      <dgm:t>
        <a:bodyPr/>
        <a:lstStyle/>
        <a:p>
          <a:endParaRPr lang="en-US"/>
        </a:p>
      </dgm:t>
    </dgm:pt>
    <dgm:pt modelId="{B3019722-F7E9-4EE5-A56F-7AB004678D79}" type="pres">
      <dgm:prSet presAssocID="{ED15685F-B4CB-4929-9843-23EC8074D3CD}" presName="Name0" presStyleCnt="0">
        <dgm:presLayoutVars>
          <dgm:dir/>
          <dgm:animLvl val="lvl"/>
          <dgm:resizeHandles val="exact"/>
        </dgm:presLayoutVars>
      </dgm:prSet>
      <dgm:spPr/>
    </dgm:pt>
    <dgm:pt modelId="{489A9107-84CF-4EE3-B85D-50105A73C6F6}" type="pres">
      <dgm:prSet presAssocID="{352A2142-D7D5-48FF-9AFA-59B00318A58D}" presName="linNode" presStyleCnt="0"/>
      <dgm:spPr/>
    </dgm:pt>
    <dgm:pt modelId="{54C37185-8286-4845-88F0-8D49B563C507}" type="pres">
      <dgm:prSet presAssocID="{352A2142-D7D5-48FF-9AFA-59B00318A58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46679-5449-4F6B-80AD-1FC26ECBE4DB}" type="pres">
      <dgm:prSet presAssocID="{352A2142-D7D5-48FF-9AFA-59B00318A58D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381D6-C35D-4E7A-A173-E9A228350814}" type="pres">
      <dgm:prSet presAssocID="{2662179E-DDEA-4385-B1F6-1091122D7E8B}" presName="sp" presStyleCnt="0"/>
      <dgm:spPr/>
    </dgm:pt>
    <dgm:pt modelId="{874D21CA-F144-4215-9F05-4235AAF16156}" type="pres">
      <dgm:prSet presAssocID="{E949FACF-5F6E-4940-A4E5-4B4F23EB40E9}" presName="linNode" presStyleCnt="0"/>
      <dgm:spPr/>
    </dgm:pt>
    <dgm:pt modelId="{734E8078-F3E3-43CC-B3EA-C1A90FA09D8A}" type="pres">
      <dgm:prSet presAssocID="{E949FACF-5F6E-4940-A4E5-4B4F23EB40E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AFABF10-625B-4571-9BEE-DBFD89944746}" type="pres">
      <dgm:prSet presAssocID="{E949FACF-5F6E-4940-A4E5-4B4F23EB40E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0F151-CA0D-4A24-BF34-EA56A0BEA2F4}" type="pres">
      <dgm:prSet presAssocID="{C3738C98-3815-47ED-8B16-6362610817DC}" presName="sp" presStyleCnt="0"/>
      <dgm:spPr/>
    </dgm:pt>
    <dgm:pt modelId="{E65B34B3-A81B-4786-98F8-1F334DB1A8FE}" type="pres">
      <dgm:prSet presAssocID="{FC4C328F-1D6F-4B9D-AC3D-0486030F3AE3}" presName="linNode" presStyleCnt="0"/>
      <dgm:spPr/>
    </dgm:pt>
    <dgm:pt modelId="{6139CEF5-F6F6-4BF3-8FA6-A64D91646DAC}" type="pres">
      <dgm:prSet presAssocID="{FC4C328F-1D6F-4B9D-AC3D-0486030F3AE3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3DBF898-6186-445A-A919-DB2FA786FC3D}" type="pres">
      <dgm:prSet presAssocID="{FC4C328F-1D6F-4B9D-AC3D-0486030F3AE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11D88-AE32-44B1-8379-60195B109E7E}" type="pres">
      <dgm:prSet presAssocID="{43D498CE-E980-4E48-B049-FAF322A4CE23}" presName="sp" presStyleCnt="0"/>
      <dgm:spPr/>
    </dgm:pt>
    <dgm:pt modelId="{27A77807-5CF4-4565-8BFC-54C57109AE6B}" type="pres">
      <dgm:prSet presAssocID="{1CB3CF65-8133-40CC-B1E1-6B70C3354BB5}" presName="linNode" presStyleCnt="0"/>
      <dgm:spPr/>
    </dgm:pt>
    <dgm:pt modelId="{F6B7D278-4EE3-4BC2-8362-EED2367EDD14}" type="pres">
      <dgm:prSet presAssocID="{1CB3CF65-8133-40CC-B1E1-6B70C3354BB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34A2CE9E-9472-4F6B-B1A4-084FD959FE26}" type="pres">
      <dgm:prSet presAssocID="{1CB3CF65-8133-40CC-B1E1-6B70C3354BB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16111CD-5D8E-4FC6-A410-D5AF36B5C055}" type="presOf" srcId="{1CB3CF65-8133-40CC-B1E1-6B70C3354BB5}" destId="{F6B7D278-4EE3-4BC2-8362-EED2367EDD14}" srcOrd="0" destOrd="0" presId="urn:microsoft.com/office/officeart/2005/8/layout/vList5"/>
    <dgm:cxn modelId="{284C2A15-171E-4430-B9A1-D736BE433835}" srcId="{ED15685F-B4CB-4929-9843-23EC8074D3CD}" destId="{352A2142-D7D5-48FF-9AFA-59B00318A58D}" srcOrd="0" destOrd="0" parTransId="{F81F647F-1BD8-40A9-A50E-52A37172799B}" sibTransId="{2662179E-DDEA-4385-B1F6-1091122D7E8B}"/>
    <dgm:cxn modelId="{6FDF73BF-CD31-4909-B018-4E46562878E2}" type="presOf" srcId="{E949FACF-5F6E-4940-A4E5-4B4F23EB40E9}" destId="{734E8078-F3E3-43CC-B3EA-C1A90FA09D8A}" srcOrd="0" destOrd="0" presId="urn:microsoft.com/office/officeart/2005/8/layout/vList5"/>
    <dgm:cxn modelId="{B6319394-3828-4B7C-8056-3071338201F6}" srcId="{ED15685F-B4CB-4929-9843-23EC8074D3CD}" destId="{E949FACF-5F6E-4940-A4E5-4B4F23EB40E9}" srcOrd="1" destOrd="0" parTransId="{509EBAE6-4A36-4BDA-81BC-9505E146877F}" sibTransId="{C3738C98-3815-47ED-8B16-6362610817DC}"/>
    <dgm:cxn modelId="{F550B34E-7121-4C79-9E0D-71AA55828B21}" type="presOf" srcId="{B8815E00-6562-4B70-8794-460D96329833}" destId="{6B246679-5449-4F6B-80AD-1FC26ECBE4DB}" srcOrd="0" destOrd="0" presId="urn:microsoft.com/office/officeart/2005/8/layout/vList5"/>
    <dgm:cxn modelId="{91A82C7A-0BBF-4E02-8E09-72516897D44C}" type="presOf" srcId="{16574D82-A146-4A02-B511-EEDDAE4A44B0}" destId="{AAFABF10-625B-4571-9BEE-DBFD89944746}" srcOrd="0" destOrd="0" presId="urn:microsoft.com/office/officeart/2005/8/layout/vList5"/>
    <dgm:cxn modelId="{EAA9E3D3-B488-411A-9557-769B9D9D8F76}" srcId="{FC4C328F-1D6F-4B9D-AC3D-0486030F3AE3}" destId="{AEBA63B2-EB48-496C-A689-085E4DEC0190}" srcOrd="0" destOrd="0" parTransId="{E6AB53B3-1CD1-4EBF-9114-48391F6282DC}" sibTransId="{F1CF7229-3E9C-4D14-B612-29AF71F39B53}"/>
    <dgm:cxn modelId="{A9027408-A808-4966-8FE7-DCA653AE0612}" type="presOf" srcId="{ED15685F-B4CB-4929-9843-23EC8074D3CD}" destId="{B3019722-F7E9-4EE5-A56F-7AB004678D79}" srcOrd="0" destOrd="0" presId="urn:microsoft.com/office/officeart/2005/8/layout/vList5"/>
    <dgm:cxn modelId="{C22D9160-6223-445A-B8BE-1430BBE7FBC1}" srcId="{ED15685F-B4CB-4929-9843-23EC8074D3CD}" destId="{1CB3CF65-8133-40CC-B1E1-6B70C3354BB5}" srcOrd="3" destOrd="0" parTransId="{D21937C4-2A2C-4B4B-87C4-9DA623402EC2}" sibTransId="{76C48598-0358-4A67-A38C-29D061234A25}"/>
    <dgm:cxn modelId="{69F03DF4-D05A-4D23-BE66-62925227C467}" type="presOf" srcId="{FC4C328F-1D6F-4B9D-AC3D-0486030F3AE3}" destId="{6139CEF5-F6F6-4BF3-8FA6-A64D91646DAC}" srcOrd="0" destOrd="0" presId="urn:microsoft.com/office/officeart/2005/8/layout/vList5"/>
    <dgm:cxn modelId="{EEFF4339-03FE-419B-BF03-3C2B92B2604C}" srcId="{1CB3CF65-8133-40CC-B1E1-6B70C3354BB5}" destId="{3D20DD38-4752-409D-A4E6-B4249D53D6FE}" srcOrd="0" destOrd="0" parTransId="{EAF87CD4-0179-444F-8243-6C4D3B02FF3E}" sibTransId="{4A9EB279-3F88-4E3C-A779-84EEB75C006F}"/>
    <dgm:cxn modelId="{423E52DA-DE92-485A-B441-5CE8C0A1D58F}" srcId="{352A2142-D7D5-48FF-9AFA-59B00318A58D}" destId="{B8815E00-6562-4B70-8794-460D96329833}" srcOrd="0" destOrd="0" parTransId="{4FA8F8CA-17EF-4B67-95D7-CA208E7FC307}" sibTransId="{F7950EBA-B53F-490D-84CB-5A206DE279DC}"/>
    <dgm:cxn modelId="{C5507135-865E-4757-8B74-D457D9ECF5CA}" srcId="{ED15685F-B4CB-4929-9843-23EC8074D3CD}" destId="{FC4C328F-1D6F-4B9D-AC3D-0486030F3AE3}" srcOrd="2" destOrd="0" parTransId="{B5DE711E-504F-4E80-811A-B67B9E46E125}" sibTransId="{43D498CE-E980-4E48-B049-FAF322A4CE23}"/>
    <dgm:cxn modelId="{EC79C87A-10D8-48FE-B52A-2AD3A53C8A29}" srcId="{E949FACF-5F6E-4940-A4E5-4B4F23EB40E9}" destId="{16574D82-A146-4A02-B511-EEDDAE4A44B0}" srcOrd="0" destOrd="0" parTransId="{812F63CE-A42D-40C5-8312-B238FD8008D8}" sibTransId="{7974B91E-9C86-462E-A21D-368BFAD3D0E7}"/>
    <dgm:cxn modelId="{5630B423-2DE7-4A3B-B97A-0DC56817341A}" type="presOf" srcId="{352A2142-D7D5-48FF-9AFA-59B00318A58D}" destId="{54C37185-8286-4845-88F0-8D49B563C507}" srcOrd="0" destOrd="0" presId="urn:microsoft.com/office/officeart/2005/8/layout/vList5"/>
    <dgm:cxn modelId="{8FE80EC5-1F24-46BC-8C69-4958D1097B8D}" type="presOf" srcId="{3D20DD38-4752-409D-A4E6-B4249D53D6FE}" destId="{34A2CE9E-9472-4F6B-B1A4-084FD959FE26}" srcOrd="0" destOrd="0" presId="urn:microsoft.com/office/officeart/2005/8/layout/vList5"/>
    <dgm:cxn modelId="{D976BE5C-660B-424A-89F0-43F7E2D9B5BA}" type="presOf" srcId="{AEBA63B2-EB48-496C-A689-085E4DEC0190}" destId="{53DBF898-6186-445A-A919-DB2FA786FC3D}" srcOrd="0" destOrd="0" presId="urn:microsoft.com/office/officeart/2005/8/layout/vList5"/>
    <dgm:cxn modelId="{3B9E5BA4-D4AE-4B0C-A079-6556A14E2BCC}" type="presParOf" srcId="{B3019722-F7E9-4EE5-A56F-7AB004678D79}" destId="{489A9107-84CF-4EE3-B85D-50105A73C6F6}" srcOrd="0" destOrd="0" presId="urn:microsoft.com/office/officeart/2005/8/layout/vList5"/>
    <dgm:cxn modelId="{15A40CAD-8C4F-434C-8264-0D350BE8D6D1}" type="presParOf" srcId="{489A9107-84CF-4EE3-B85D-50105A73C6F6}" destId="{54C37185-8286-4845-88F0-8D49B563C507}" srcOrd="0" destOrd="0" presId="urn:microsoft.com/office/officeart/2005/8/layout/vList5"/>
    <dgm:cxn modelId="{B797E0EE-1249-4329-AED5-23DF32BFD310}" type="presParOf" srcId="{489A9107-84CF-4EE3-B85D-50105A73C6F6}" destId="{6B246679-5449-4F6B-80AD-1FC26ECBE4DB}" srcOrd="1" destOrd="0" presId="urn:microsoft.com/office/officeart/2005/8/layout/vList5"/>
    <dgm:cxn modelId="{BA8557AE-56C0-463C-B35F-93E471D8A866}" type="presParOf" srcId="{B3019722-F7E9-4EE5-A56F-7AB004678D79}" destId="{FB1381D6-C35D-4E7A-A173-E9A228350814}" srcOrd="1" destOrd="0" presId="urn:microsoft.com/office/officeart/2005/8/layout/vList5"/>
    <dgm:cxn modelId="{CBB3A0BB-82B8-439B-A1BF-C4B5FBB09D18}" type="presParOf" srcId="{B3019722-F7E9-4EE5-A56F-7AB004678D79}" destId="{874D21CA-F144-4215-9F05-4235AAF16156}" srcOrd="2" destOrd="0" presId="urn:microsoft.com/office/officeart/2005/8/layout/vList5"/>
    <dgm:cxn modelId="{BF2CCADA-D161-45B9-AA52-2064C4E0DFA0}" type="presParOf" srcId="{874D21CA-F144-4215-9F05-4235AAF16156}" destId="{734E8078-F3E3-43CC-B3EA-C1A90FA09D8A}" srcOrd="0" destOrd="0" presId="urn:microsoft.com/office/officeart/2005/8/layout/vList5"/>
    <dgm:cxn modelId="{0EFF6ACE-EC00-4B90-A6E2-513A05C8D057}" type="presParOf" srcId="{874D21CA-F144-4215-9F05-4235AAF16156}" destId="{AAFABF10-625B-4571-9BEE-DBFD89944746}" srcOrd="1" destOrd="0" presId="urn:microsoft.com/office/officeart/2005/8/layout/vList5"/>
    <dgm:cxn modelId="{A6454699-A678-4645-906F-B2C865B634C2}" type="presParOf" srcId="{B3019722-F7E9-4EE5-A56F-7AB004678D79}" destId="{1E60F151-CA0D-4A24-BF34-EA56A0BEA2F4}" srcOrd="3" destOrd="0" presId="urn:microsoft.com/office/officeart/2005/8/layout/vList5"/>
    <dgm:cxn modelId="{E49B097C-7AD3-4824-A670-BEEA66129D98}" type="presParOf" srcId="{B3019722-F7E9-4EE5-A56F-7AB004678D79}" destId="{E65B34B3-A81B-4786-98F8-1F334DB1A8FE}" srcOrd="4" destOrd="0" presId="urn:microsoft.com/office/officeart/2005/8/layout/vList5"/>
    <dgm:cxn modelId="{C913DBEA-BE51-47B5-9800-766772C04066}" type="presParOf" srcId="{E65B34B3-A81B-4786-98F8-1F334DB1A8FE}" destId="{6139CEF5-F6F6-4BF3-8FA6-A64D91646DAC}" srcOrd="0" destOrd="0" presId="urn:microsoft.com/office/officeart/2005/8/layout/vList5"/>
    <dgm:cxn modelId="{9DFF4573-6D98-47A2-AC7E-F94EBC8CBEBD}" type="presParOf" srcId="{E65B34B3-A81B-4786-98F8-1F334DB1A8FE}" destId="{53DBF898-6186-445A-A919-DB2FA786FC3D}" srcOrd="1" destOrd="0" presId="urn:microsoft.com/office/officeart/2005/8/layout/vList5"/>
    <dgm:cxn modelId="{13097CF2-6BD2-4D97-9650-AFC88B34526C}" type="presParOf" srcId="{B3019722-F7E9-4EE5-A56F-7AB004678D79}" destId="{04111D88-AE32-44B1-8379-60195B109E7E}" srcOrd="5" destOrd="0" presId="urn:microsoft.com/office/officeart/2005/8/layout/vList5"/>
    <dgm:cxn modelId="{64675B31-9E1A-4946-BC66-19F6CDCBDB8A}" type="presParOf" srcId="{B3019722-F7E9-4EE5-A56F-7AB004678D79}" destId="{27A77807-5CF4-4565-8BFC-54C57109AE6B}" srcOrd="6" destOrd="0" presId="urn:microsoft.com/office/officeart/2005/8/layout/vList5"/>
    <dgm:cxn modelId="{FC24236A-087F-402C-98D0-F404E317BC15}" type="presParOf" srcId="{27A77807-5CF4-4565-8BFC-54C57109AE6B}" destId="{F6B7D278-4EE3-4BC2-8362-EED2367EDD14}" srcOrd="0" destOrd="0" presId="urn:microsoft.com/office/officeart/2005/8/layout/vList5"/>
    <dgm:cxn modelId="{D83D965F-F425-4FF7-B925-7CDA00070ADD}" type="presParOf" srcId="{27A77807-5CF4-4565-8BFC-54C57109AE6B}" destId="{34A2CE9E-9472-4F6B-B1A4-084FD959FE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D15685F-B4CB-4929-9843-23EC8074D3CD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352A2142-D7D5-48FF-9AFA-59B00318A58D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ontext</a:t>
          </a:r>
          <a:endParaRPr lang="en-US" dirty="0"/>
        </a:p>
      </dgm:t>
    </dgm:pt>
    <dgm:pt modelId="{F81F647F-1BD8-40A9-A50E-52A37172799B}" type="parTrans" cxnId="{284C2A15-171E-4430-B9A1-D736BE433835}">
      <dgm:prSet/>
      <dgm:spPr/>
      <dgm:t>
        <a:bodyPr/>
        <a:lstStyle/>
        <a:p>
          <a:endParaRPr lang="en-US"/>
        </a:p>
      </dgm:t>
    </dgm:pt>
    <dgm:pt modelId="{2662179E-DDEA-4385-B1F6-1091122D7E8B}" type="sibTrans" cxnId="{284C2A15-171E-4430-B9A1-D736BE433835}">
      <dgm:prSet/>
      <dgm:spPr/>
      <dgm:t>
        <a:bodyPr/>
        <a:lstStyle/>
        <a:p>
          <a:endParaRPr lang="en-US"/>
        </a:p>
      </dgm:t>
    </dgm:pt>
    <dgm:pt modelId="{B8815E00-6562-4B70-8794-460D96329833}">
      <dgm:prSet/>
      <dgm:spPr/>
      <dgm:t>
        <a:bodyPr/>
        <a:lstStyle/>
        <a:p>
          <a:pPr rtl="0"/>
          <a:endParaRPr lang="en-US" dirty="0"/>
        </a:p>
      </dgm:t>
    </dgm:pt>
    <dgm:pt modelId="{4FA8F8CA-17EF-4B67-95D7-CA208E7FC307}" type="parTrans" cxnId="{423E52DA-DE92-485A-B441-5CE8C0A1D58F}">
      <dgm:prSet/>
      <dgm:spPr/>
      <dgm:t>
        <a:bodyPr/>
        <a:lstStyle/>
        <a:p>
          <a:endParaRPr lang="en-US"/>
        </a:p>
      </dgm:t>
    </dgm:pt>
    <dgm:pt modelId="{F7950EBA-B53F-490D-84CB-5A206DE279DC}" type="sibTrans" cxnId="{423E52DA-DE92-485A-B441-5CE8C0A1D58F}">
      <dgm:prSet/>
      <dgm:spPr/>
      <dgm:t>
        <a:bodyPr/>
        <a:lstStyle/>
        <a:p>
          <a:endParaRPr lang="en-US"/>
        </a:p>
      </dgm:t>
    </dgm:pt>
    <dgm:pt modelId="{E949FACF-5F6E-4940-A4E5-4B4F23EB40E9}">
      <dgm:prSet/>
      <dgm:spPr/>
      <dgm:t>
        <a:bodyPr/>
        <a:lstStyle/>
        <a:p>
          <a:pPr rtl="0"/>
          <a:r>
            <a:rPr lang="en-US" b="1" i="0" dirty="0" smtClean="0"/>
            <a:t>C</a:t>
          </a:r>
          <a:r>
            <a:rPr lang="en-US" b="0" i="0" dirty="0" smtClean="0"/>
            <a:t>hallenge</a:t>
          </a:r>
          <a:endParaRPr lang="en-US" dirty="0"/>
        </a:p>
      </dgm:t>
    </dgm:pt>
    <dgm:pt modelId="{509EBAE6-4A36-4BDA-81BC-9505E146877F}" type="parTrans" cxnId="{B6319394-3828-4B7C-8056-3071338201F6}">
      <dgm:prSet/>
      <dgm:spPr/>
      <dgm:t>
        <a:bodyPr/>
        <a:lstStyle/>
        <a:p>
          <a:endParaRPr lang="en-US"/>
        </a:p>
      </dgm:t>
    </dgm:pt>
    <dgm:pt modelId="{C3738C98-3815-47ED-8B16-6362610817DC}" type="sibTrans" cxnId="{B6319394-3828-4B7C-8056-3071338201F6}">
      <dgm:prSet/>
      <dgm:spPr/>
      <dgm:t>
        <a:bodyPr/>
        <a:lstStyle/>
        <a:p>
          <a:endParaRPr lang="en-US"/>
        </a:p>
      </dgm:t>
    </dgm:pt>
    <dgm:pt modelId="{16574D82-A146-4A02-B511-EEDDAE4A44B0}">
      <dgm:prSet/>
      <dgm:spPr/>
      <dgm:t>
        <a:bodyPr/>
        <a:lstStyle/>
        <a:p>
          <a:pPr rtl="0"/>
          <a:endParaRPr lang="en-US" dirty="0"/>
        </a:p>
      </dgm:t>
    </dgm:pt>
    <dgm:pt modelId="{812F63CE-A42D-40C5-8312-B238FD8008D8}" type="parTrans" cxnId="{EC79C87A-10D8-48FE-B52A-2AD3A53C8A29}">
      <dgm:prSet/>
      <dgm:spPr/>
      <dgm:t>
        <a:bodyPr/>
        <a:lstStyle/>
        <a:p>
          <a:endParaRPr lang="en-US"/>
        </a:p>
      </dgm:t>
    </dgm:pt>
    <dgm:pt modelId="{7974B91E-9C86-462E-A21D-368BFAD3D0E7}" type="sibTrans" cxnId="{EC79C87A-10D8-48FE-B52A-2AD3A53C8A29}">
      <dgm:prSet/>
      <dgm:spPr/>
      <dgm:t>
        <a:bodyPr/>
        <a:lstStyle/>
        <a:p>
          <a:endParaRPr lang="en-US"/>
        </a:p>
      </dgm:t>
    </dgm:pt>
    <dgm:pt modelId="{FC4C328F-1D6F-4B9D-AC3D-0486030F3AE3}">
      <dgm:prSet/>
      <dgm:spPr/>
      <dgm:t>
        <a:bodyPr/>
        <a:lstStyle/>
        <a:p>
          <a:pPr rtl="0"/>
          <a:r>
            <a:rPr lang="en-US" b="1" i="0" dirty="0" smtClean="0"/>
            <a:t>A</a:t>
          </a:r>
          <a:r>
            <a:rPr lang="en-US" b="0" i="0" dirty="0" smtClean="0"/>
            <a:t>ctivity</a:t>
          </a:r>
          <a:endParaRPr lang="en-US" dirty="0"/>
        </a:p>
      </dgm:t>
    </dgm:pt>
    <dgm:pt modelId="{B5DE711E-504F-4E80-811A-B67B9E46E125}" type="parTrans" cxnId="{C5507135-865E-4757-8B74-D457D9ECF5CA}">
      <dgm:prSet/>
      <dgm:spPr/>
      <dgm:t>
        <a:bodyPr/>
        <a:lstStyle/>
        <a:p>
          <a:endParaRPr lang="en-US"/>
        </a:p>
      </dgm:t>
    </dgm:pt>
    <dgm:pt modelId="{43D498CE-E980-4E48-B049-FAF322A4CE23}" type="sibTrans" cxnId="{C5507135-865E-4757-8B74-D457D9ECF5CA}">
      <dgm:prSet/>
      <dgm:spPr/>
      <dgm:t>
        <a:bodyPr/>
        <a:lstStyle/>
        <a:p>
          <a:endParaRPr lang="en-US"/>
        </a:p>
      </dgm:t>
    </dgm:pt>
    <dgm:pt modelId="{AEBA63B2-EB48-496C-A689-085E4DEC0190}">
      <dgm:prSet/>
      <dgm:spPr/>
      <dgm:t>
        <a:bodyPr/>
        <a:lstStyle/>
        <a:p>
          <a:pPr rtl="0"/>
          <a:endParaRPr lang="en-US" dirty="0"/>
        </a:p>
      </dgm:t>
    </dgm:pt>
    <dgm:pt modelId="{E6AB53B3-1CD1-4EBF-9114-48391F6282DC}" type="parTrans" cxnId="{EAA9E3D3-B488-411A-9557-769B9D9D8F76}">
      <dgm:prSet/>
      <dgm:spPr/>
      <dgm:t>
        <a:bodyPr/>
        <a:lstStyle/>
        <a:p>
          <a:endParaRPr lang="en-US"/>
        </a:p>
      </dgm:t>
    </dgm:pt>
    <dgm:pt modelId="{F1CF7229-3E9C-4D14-B612-29AF71F39B53}" type="sibTrans" cxnId="{EAA9E3D3-B488-411A-9557-769B9D9D8F76}">
      <dgm:prSet/>
      <dgm:spPr/>
      <dgm:t>
        <a:bodyPr/>
        <a:lstStyle/>
        <a:p>
          <a:endParaRPr lang="en-US"/>
        </a:p>
      </dgm:t>
    </dgm:pt>
    <dgm:pt modelId="{1CB3CF65-8133-40CC-B1E1-6B70C3354BB5}">
      <dgm:prSet/>
      <dgm:spPr/>
      <dgm:t>
        <a:bodyPr/>
        <a:lstStyle/>
        <a:p>
          <a:pPr rtl="0"/>
          <a:r>
            <a:rPr lang="en-US" b="1" i="0" dirty="0" smtClean="0"/>
            <a:t>F</a:t>
          </a:r>
          <a:r>
            <a:rPr lang="en-US" b="0" i="0" dirty="0" smtClean="0"/>
            <a:t>eedback</a:t>
          </a:r>
          <a:endParaRPr lang="en-US" dirty="0"/>
        </a:p>
      </dgm:t>
    </dgm:pt>
    <dgm:pt modelId="{D21937C4-2A2C-4B4B-87C4-9DA623402EC2}" type="parTrans" cxnId="{C22D9160-6223-445A-B8BE-1430BBE7FBC1}">
      <dgm:prSet/>
      <dgm:spPr/>
      <dgm:t>
        <a:bodyPr/>
        <a:lstStyle/>
        <a:p>
          <a:endParaRPr lang="en-US"/>
        </a:p>
      </dgm:t>
    </dgm:pt>
    <dgm:pt modelId="{76C48598-0358-4A67-A38C-29D061234A25}" type="sibTrans" cxnId="{C22D9160-6223-445A-B8BE-1430BBE7FBC1}">
      <dgm:prSet/>
      <dgm:spPr/>
      <dgm:t>
        <a:bodyPr/>
        <a:lstStyle/>
        <a:p>
          <a:endParaRPr lang="en-US"/>
        </a:p>
      </dgm:t>
    </dgm:pt>
    <dgm:pt modelId="{3D20DD38-4752-409D-A4E6-B4249D53D6FE}">
      <dgm:prSet/>
      <dgm:spPr/>
      <dgm:t>
        <a:bodyPr/>
        <a:lstStyle/>
        <a:p>
          <a:pPr rtl="0"/>
          <a:endParaRPr lang="en-US" dirty="0"/>
        </a:p>
      </dgm:t>
    </dgm:pt>
    <dgm:pt modelId="{EAF87CD4-0179-444F-8243-6C4D3B02FF3E}" type="parTrans" cxnId="{EEFF4339-03FE-419B-BF03-3C2B92B2604C}">
      <dgm:prSet/>
      <dgm:spPr/>
      <dgm:t>
        <a:bodyPr/>
        <a:lstStyle/>
        <a:p>
          <a:endParaRPr lang="en-US"/>
        </a:p>
      </dgm:t>
    </dgm:pt>
    <dgm:pt modelId="{4A9EB279-3F88-4E3C-A779-84EEB75C006F}" type="sibTrans" cxnId="{EEFF4339-03FE-419B-BF03-3C2B92B2604C}">
      <dgm:prSet/>
      <dgm:spPr/>
      <dgm:t>
        <a:bodyPr/>
        <a:lstStyle/>
        <a:p>
          <a:endParaRPr lang="en-US"/>
        </a:p>
      </dgm:t>
    </dgm:pt>
    <dgm:pt modelId="{B3019722-F7E9-4EE5-A56F-7AB004678D79}" type="pres">
      <dgm:prSet presAssocID="{ED15685F-B4CB-4929-9843-23EC8074D3CD}" presName="Name0" presStyleCnt="0">
        <dgm:presLayoutVars>
          <dgm:dir/>
          <dgm:animLvl val="lvl"/>
          <dgm:resizeHandles val="exact"/>
        </dgm:presLayoutVars>
      </dgm:prSet>
      <dgm:spPr/>
    </dgm:pt>
    <dgm:pt modelId="{489A9107-84CF-4EE3-B85D-50105A73C6F6}" type="pres">
      <dgm:prSet presAssocID="{352A2142-D7D5-48FF-9AFA-59B00318A58D}" presName="linNode" presStyleCnt="0"/>
      <dgm:spPr/>
    </dgm:pt>
    <dgm:pt modelId="{54C37185-8286-4845-88F0-8D49B563C507}" type="pres">
      <dgm:prSet presAssocID="{352A2142-D7D5-48FF-9AFA-59B00318A58D}" presName="parentText" presStyleLbl="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B246679-5449-4F6B-80AD-1FC26ECBE4DB}" type="pres">
      <dgm:prSet presAssocID="{352A2142-D7D5-48FF-9AFA-59B00318A58D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1381D6-C35D-4E7A-A173-E9A228350814}" type="pres">
      <dgm:prSet presAssocID="{2662179E-DDEA-4385-B1F6-1091122D7E8B}" presName="sp" presStyleCnt="0"/>
      <dgm:spPr/>
    </dgm:pt>
    <dgm:pt modelId="{874D21CA-F144-4215-9F05-4235AAF16156}" type="pres">
      <dgm:prSet presAssocID="{E949FACF-5F6E-4940-A4E5-4B4F23EB40E9}" presName="linNode" presStyleCnt="0"/>
      <dgm:spPr/>
    </dgm:pt>
    <dgm:pt modelId="{734E8078-F3E3-43CC-B3EA-C1A90FA09D8A}" type="pres">
      <dgm:prSet presAssocID="{E949FACF-5F6E-4940-A4E5-4B4F23EB40E9}" presName="parentText" presStyleLbl="node1" presStyleIdx="1" presStyleCnt="4">
        <dgm:presLayoutVars>
          <dgm:chMax val="1"/>
          <dgm:bulletEnabled val="1"/>
        </dgm:presLayoutVars>
      </dgm:prSet>
      <dgm:spPr/>
    </dgm:pt>
    <dgm:pt modelId="{AAFABF10-625B-4571-9BEE-DBFD89944746}" type="pres">
      <dgm:prSet presAssocID="{E949FACF-5F6E-4940-A4E5-4B4F23EB40E9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E60F151-CA0D-4A24-BF34-EA56A0BEA2F4}" type="pres">
      <dgm:prSet presAssocID="{C3738C98-3815-47ED-8B16-6362610817DC}" presName="sp" presStyleCnt="0"/>
      <dgm:spPr/>
    </dgm:pt>
    <dgm:pt modelId="{E65B34B3-A81B-4786-98F8-1F334DB1A8FE}" type="pres">
      <dgm:prSet presAssocID="{FC4C328F-1D6F-4B9D-AC3D-0486030F3AE3}" presName="linNode" presStyleCnt="0"/>
      <dgm:spPr/>
    </dgm:pt>
    <dgm:pt modelId="{6139CEF5-F6F6-4BF3-8FA6-A64D91646DAC}" type="pres">
      <dgm:prSet presAssocID="{FC4C328F-1D6F-4B9D-AC3D-0486030F3AE3}" presName="parentText" presStyleLbl="node1" presStyleIdx="2" presStyleCnt="4">
        <dgm:presLayoutVars>
          <dgm:chMax val="1"/>
          <dgm:bulletEnabled val="1"/>
        </dgm:presLayoutVars>
      </dgm:prSet>
      <dgm:spPr/>
    </dgm:pt>
    <dgm:pt modelId="{53DBF898-6186-445A-A919-DB2FA786FC3D}" type="pres">
      <dgm:prSet presAssocID="{FC4C328F-1D6F-4B9D-AC3D-0486030F3AE3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4111D88-AE32-44B1-8379-60195B109E7E}" type="pres">
      <dgm:prSet presAssocID="{43D498CE-E980-4E48-B049-FAF322A4CE23}" presName="sp" presStyleCnt="0"/>
      <dgm:spPr/>
    </dgm:pt>
    <dgm:pt modelId="{27A77807-5CF4-4565-8BFC-54C57109AE6B}" type="pres">
      <dgm:prSet presAssocID="{1CB3CF65-8133-40CC-B1E1-6B70C3354BB5}" presName="linNode" presStyleCnt="0"/>
      <dgm:spPr/>
    </dgm:pt>
    <dgm:pt modelId="{F6B7D278-4EE3-4BC2-8362-EED2367EDD14}" type="pres">
      <dgm:prSet presAssocID="{1CB3CF65-8133-40CC-B1E1-6B70C3354BB5}" presName="parentText" presStyleLbl="node1" presStyleIdx="3" presStyleCnt="4">
        <dgm:presLayoutVars>
          <dgm:chMax val="1"/>
          <dgm:bulletEnabled val="1"/>
        </dgm:presLayoutVars>
      </dgm:prSet>
      <dgm:spPr/>
    </dgm:pt>
    <dgm:pt modelId="{34A2CE9E-9472-4F6B-B1A4-084FD959FE26}" type="pres">
      <dgm:prSet presAssocID="{1CB3CF65-8133-40CC-B1E1-6B70C3354BB5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84C2A15-171E-4430-B9A1-D736BE433835}" srcId="{ED15685F-B4CB-4929-9843-23EC8074D3CD}" destId="{352A2142-D7D5-48FF-9AFA-59B00318A58D}" srcOrd="0" destOrd="0" parTransId="{F81F647F-1BD8-40A9-A50E-52A37172799B}" sibTransId="{2662179E-DDEA-4385-B1F6-1091122D7E8B}"/>
    <dgm:cxn modelId="{B6319394-3828-4B7C-8056-3071338201F6}" srcId="{ED15685F-B4CB-4929-9843-23EC8074D3CD}" destId="{E949FACF-5F6E-4940-A4E5-4B4F23EB40E9}" srcOrd="1" destOrd="0" parTransId="{509EBAE6-4A36-4BDA-81BC-9505E146877F}" sibTransId="{C3738C98-3815-47ED-8B16-6362610817DC}"/>
    <dgm:cxn modelId="{EE575719-7BF6-4CBC-BCAA-AD5690FBD1CA}" type="presOf" srcId="{FC4C328F-1D6F-4B9D-AC3D-0486030F3AE3}" destId="{6139CEF5-F6F6-4BF3-8FA6-A64D91646DAC}" srcOrd="0" destOrd="0" presId="urn:microsoft.com/office/officeart/2005/8/layout/vList5"/>
    <dgm:cxn modelId="{9786AFB4-DB64-4D37-9EF2-7BEB02D64853}" type="presOf" srcId="{352A2142-D7D5-48FF-9AFA-59B00318A58D}" destId="{54C37185-8286-4845-88F0-8D49B563C507}" srcOrd="0" destOrd="0" presId="urn:microsoft.com/office/officeart/2005/8/layout/vList5"/>
    <dgm:cxn modelId="{A00831CB-55BE-4D19-8751-BDF9377B5514}" type="presOf" srcId="{B8815E00-6562-4B70-8794-460D96329833}" destId="{6B246679-5449-4F6B-80AD-1FC26ECBE4DB}" srcOrd="0" destOrd="0" presId="urn:microsoft.com/office/officeart/2005/8/layout/vList5"/>
    <dgm:cxn modelId="{EAA9E3D3-B488-411A-9557-769B9D9D8F76}" srcId="{FC4C328F-1D6F-4B9D-AC3D-0486030F3AE3}" destId="{AEBA63B2-EB48-496C-A689-085E4DEC0190}" srcOrd="0" destOrd="0" parTransId="{E6AB53B3-1CD1-4EBF-9114-48391F6282DC}" sibTransId="{F1CF7229-3E9C-4D14-B612-29AF71F39B53}"/>
    <dgm:cxn modelId="{C22D9160-6223-445A-B8BE-1430BBE7FBC1}" srcId="{ED15685F-B4CB-4929-9843-23EC8074D3CD}" destId="{1CB3CF65-8133-40CC-B1E1-6B70C3354BB5}" srcOrd="3" destOrd="0" parTransId="{D21937C4-2A2C-4B4B-87C4-9DA623402EC2}" sibTransId="{76C48598-0358-4A67-A38C-29D061234A25}"/>
    <dgm:cxn modelId="{49B99700-FF33-41F2-AED4-B769C51E3577}" type="presOf" srcId="{ED15685F-B4CB-4929-9843-23EC8074D3CD}" destId="{B3019722-F7E9-4EE5-A56F-7AB004678D79}" srcOrd="0" destOrd="0" presId="urn:microsoft.com/office/officeart/2005/8/layout/vList5"/>
    <dgm:cxn modelId="{EEFF4339-03FE-419B-BF03-3C2B92B2604C}" srcId="{1CB3CF65-8133-40CC-B1E1-6B70C3354BB5}" destId="{3D20DD38-4752-409D-A4E6-B4249D53D6FE}" srcOrd="0" destOrd="0" parTransId="{EAF87CD4-0179-444F-8243-6C4D3B02FF3E}" sibTransId="{4A9EB279-3F88-4E3C-A779-84EEB75C006F}"/>
    <dgm:cxn modelId="{423E52DA-DE92-485A-B441-5CE8C0A1D58F}" srcId="{352A2142-D7D5-48FF-9AFA-59B00318A58D}" destId="{B8815E00-6562-4B70-8794-460D96329833}" srcOrd="0" destOrd="0" parTransId="{4FA8F8CA-17EF-4B67-95D7-CA208E7FC307}" sibTransId="{F7950EBA-B53F-490D-84CB-5A206DE279DC}"/>
    <dgm:cxn modelId="{C5507135-865E-4757-8B74-D457D9ECF5CA}" srcId="{ED15685F-B4CB-4929-9843-23EC8074D3CD}" destId="{FC4C328F-1D6F-4B9D-AC3D-0486030F3AE3}" srcOrd="2" destOrd="0" parTransId="{B5DE711E-504F-4E80-811A-B67B9E46E125}" sibTransId="{43D498CE-E980-4E48-B049-FAF322A4CE23}"/>
    <dgm:cxn modelId="{DB92661F-218A-4565-9B85-16B8604F0257}" type="presOf" srcId="{AEBA63B2-EB48-496C-A689-085E4DEC0190}" destId="{53DBF898-6186-445A-A919-DB2FA786FC3D}" srcOrd="0" destOrd="0" presId="urn:microsoft.com/office/officeart/2005/8/layout/vList5"/>
    <dgm:cxn modelId="{EC79C87A-10D8-48FE-B52A-2AD3A53C8A29}" srcId="{E949FACF-5F6E-4940-A4E5-4B4F23EB40E9}" destId="{16574D82-A146-4A02-B511-EEDDAE4A44B0}" srcOrd="0" destOrd="0" parTransId="{812F63CE-A42D-40C5-8312-B238FD8008D8}" sibTransId="{7974B91E-9C86-462E-A21D-368BFAD3D0E7}"/>
    <dgm:cxn modelId="{14DF9E0A-C18F-4AEF-B7F8-A2A02AC180BB}" type="presOf" srcId="{16574D82-A146-4A02-B511-EEDDAE4A44B0}" destId="{AAFABF10-625B-4571-9BEE-DBFD89944746}" srcOrd="0" destOrd="0" presId="urn:microsoft.com/office/officeart/2005/8/layout/vList5"/>
    <dgm:cxn modelId="{856ECEAD-4E21-447B-BC29-773A0EFF6269}" type="presOf" srcId="{1CB3CF65-8133-40CC-B1E1-6B70C3354BB5}" destId="{F6B7D278-4EE3-4BC2-8362-EED2367EDD14}" srcOrd="0" destOrd="0" presId="urn:microsoft.com/office/officeart/2005/8/layout/vList5"/>
    <dgm:cxn modelId="{B151D913-13C1-4EB9-88E2-F1A910F1BD78}" type="presOf" srcId="{3D20DD38-4752-409D-A4E6-B4249D53D6FE}" destId="{34A2CE9E-9472-4F6B-B1A4-084FD959FE26}" srcOrd="0" destOrd="0" presId="urn:microsoft.com/office/officeart/2005/8/layout/vList5"/>
    <dgm:cxn modelId="{97FDD640-38A2-4A3E-939A-E48A3C0B6EA0}" type="presOf" srcId="{E949FACF-5F6E-4940-A4E5-4B4F23EB40E9}" destId="{734E8078-F3E3-43CC-B3EA-C1A90FA09D8A}" srcOrd="0" destOrd="0" presId="urn:microsoft.com/office/officeart/2005/8/layout/vList5"/>
    <dgm:cxn modelId="{C9B763BF-EAC5-4695-95A3-A9FB3E0D7491}" type="presParOf" srcId="{B3019722-F7E9-4EE5-A56F-7AB004678D79}" destId="{489A9107-84CF-4EE3-B85D-50105A73C6F6}" srcOrd="0" destOrd="0" presId="urn:microsoft.com/office/officeart/2005/8/layout/vList5"/>
    <dgm:cxn modelId="{0071D6F2-DF02-4A19-9A72-B90460057F22}" type="presParOf" srcId="{489A9107-84CF-4EE3-B85D-50105A73C6F6}" destId="{54C37185-8286-4845-88F0-8D49B563C507}" srcOrd="0" destOrd="0" presId="urn:microsoft.com/office/officeart/2005/8/layout/vList5"/>
    <dgm:cxn modelId="{AFBB2B18-168D-4736-843B-943DB2EED600}" type="presParOf" srcId="{489A9107-84CF-4EE3-B85D-50105A73C6F6}" destId="{6B246679-5449-4F6B-80AD-1FC26ECBE4DB}" srcOrd="1" destOrd="0" presId="urn:microsoft.com/office/officeart/2005/8/layout/vList5"/>
    <dgm:cxn modelId="{BE12C2AC-1332-4A57-AF7A-86328D08A369}" type="presParOf" srcId="{B3019722-F7E9-4EE5-A56F-7AB004678D79}" destId="{FB1381D6-C35D-4E7A-A173-E9A228350814}" srcOrd="1" destOrd="0" presId="urn:microsoft.com/office/officeart/2005/8/layout/vList5"/>
    <dgm:cxn modelId="{2AE6B1AF-5047-4CA4-AC73-A72D8714436E}" type="presParOf" srcId="{B3019722-F7E9-4EE5-A56F-7AB004678D79}" destId="{874D21CA-F144-4215-9F05-4235AAF16156}" srcOrd="2" destOrd="0" presId="urn:microsoft.com/office/officeart/2005/8/layout/vList5"/>
    <dgm:cxn modelId="{625F699E-E81C-4208-98D0-72326D783FA4}" type="presParOf" srcId="{874D21CA-F144-4215-9F05-4235AAF16156}" destId="{734E8078-F3E3-43CC-B3EA-C1A90FA09D8A}" srcOrd="0" destOrd="0" presId="urn:microsoft.com/office/officeart/2005/8/layout/vList5"/>
    <dgm:cxn modelId="{8E60EE2B-18C2-4F5E-ADF4-D7AD63E7F221}" type="presParOf" srcId="{874D21CA-F144-4215-9F05-4235AAF16156}" destId="{AAFABF10-625B-4571-9BEE-DBFD89944746}" srcOrd="1" destOrd="0" presId="urn:microsoft.com/office/officeart/2005/8/layout/vList5"/>
    <dgm:cxn modelId="{4AEDF94B-8EDD-4F9C-88D7-434CA1AB97AD}" type="presParOf" srcId="{B3019722-F7E9-4EE5-A56F-7AB004678D79}" destId="{1E60F151-CA0D-4A24-BF34-EA56A0BEA2F4}" srcOrd="3" destOrd="0" presId="urn:microsoft.com/office/officeart/2005/8/layout/vList5"/>
    <dgm:cxn modelId="{580439AF-660D-4038-A107-21AA5A9C5459}" type="presParOf" srcId="{B3019722-F7E9-4EE5-A56F-7AB004678D79}" destId="{E65B34B3-A81B-4786-98F8-1F334DB1A8FE}" srcOrd="4" destOrd="0" presId="urn:microsoft.com/office/officeart/2005/8/layout/vList5"/>
    <dgm:cxn modelId="{9E9D36C2-D08D-4EAA-97B1-9C5799F55EA5}" type="presParOf" srcId="{E65B34B3-A81B-4786-98F8-1F334DB1A8FE}" destId="{6139CEF5-F6F6-4BF3-8FA6-A64D91646DAC}" srcOrd="0" destOrd="0" presId="urn:microsoft.com/office/officeart/2005/8/layout/vList5"/>
    <dgm:cxn modelId="{55DFFEDF-5784-4552-B31F-9D78B48C5C2B}" type="presParOf" srcId="{E65B34B3-A81B-4786-98F8-1F334DB1A8FE}" destId="{53DBF898-6186-445A-A919-DB2FA786FC3D}" srcOrd="1" destOrd="0" presId="urn:microsoft.com/office/officeart/2005/8/layout/vList5"/>
    <dgm:cxn modelId="{7F926E8E-0C1D-4D2B-8659-E6C2CB52A3CE}" type="presParOf" srcId="{B3019722-F7E9-4EE5-A56F-7AB004678D79}" destId="{04111D88-AE32-44B1-8379-60195B109E7E}" srcOrd="5" destOrd="0" presId="urn:microsoft.com/office/officeart/2005/8/layout/vList5"/>
    <dgm:cxn modelId="{ECC86239-6548-4965-A491-8D53CCBAAD71}" type="presParOf" srcId="{B3019722-F7E9-4EE5-A56F-7AB004678D79}" destId="{27A77807-5CF4-4565-8BFC-54C57109AE6B}" srcOrd="6" destOrd="0" presId="urn:microsoft.com/office/officeart/2005/8/layout/vList5"/>
    <dgm:cxn modelId="{F296509A-B6B2-477C-BBAC-4977A14CCC3D}" type="presParOf" srcId="{27A77807-5CF4-4565-8BFC-54C57109AE6B}" destId="{F6B7D278-4EE3-4BC2-8362-EED2367EDD14}" srcOrd="0" destOrd="0" presId="urn:microsoft.com/office/officeart/2005/8/layout/vList5"/>
    <dgm:cxn modelId="{7E8F28BE-B3AC-4629-88B0-5888BAE545A7}" type="presParOf" srcId="{27A77807-5CF4-4565-8BFC-54C57109AE6B}" destId="{34A2CE9E-9472-4F6B-B1A4-084FD959FE2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2B787C-B547-4ACC-A692-CA2A6624BD55}">
      <dsp:nvSpPr>
        <dsp:cNvPr id="0" name=""/>
        <dsp:cNvSpPr/>
      </dsp:nvSpPr>
      <dsp:spPr>
        <a:xfrm>
          <a:off x="1258086" y="0"/>
          <a:ext cx="4195481" cy="4195481"/>
        </a:xfrm>
        <a:prstGeom prst="diamond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5213B-0E9A-42B0-9F0C-FB709828A97F}">
      <dsp:nvSpPr>
        <dsp:cNvPr id="0" name=""/>
        <dsp:cNvSpPr/>
      </dsp:nvSpPr>
      <dsp:spPr>
        <a:xfrm>
          <a:off x="1656657" y="398570"/>
          <a:ext cx="1636237" cy="1636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smtClean="0"/>
            <a:t>What is Test Then Tell?</a:t>
          </a:r>
          <a:endParaRPr lang="en-US" sz="1600" kern="1200"/>
        </a:p>
      </dsp:txBody>
      <dsp:txXfrm>
        <a:off x="1736532" y="478445"/>
        <a:ext cx="1476487" cy="1476487"/>
      </dsp:txXfrm>
    </dsp:sp>
    <dsp:sp modelId="{4A6B4E8F-DF28-4819-8CA7-C18620D23F95}">
      <dsp:nvSpPr>
        <dsp:cNvPr id="0" name=""/>
        <dsp:cNvSpPr/>
      </dsp:nvSpPr>
      <dsp:spPr>
        <a:xfrm>
          <a:off x="3418759" y="398570"/>
          <a:ext cx="1636237" cy="1636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smtClean="0"/>
            <a:t>What does Test Then Tell look like?</a:t>
          </a:r>
          <a:endParaRPr lang="en-US" sz="1600" kern="1200"/>
        </a:p>
      </dsp:txBody>
      <dsp:txXfrm>
        <a:off x="3498634" y="478445"/>
        <a:ext cx="1476487" cy="1476487"/>
      </dsp:txXfrm>
    </dsp:sp>
    <dsp:sp modelId="{49982224-2E45-4B83-82A1-797D27552481}">
      <dsp:nvSpPr>
        <dsp:cNvPr id="0" name=""/>
        <dsp:cNvSpPr/>
      </dsp:nvSpPr>
      <dsp:spPr>
        <a:xfrm>
          <a:off x="1656657" y="2160672"/>
          <a:ext cx="1636237" cy="1636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smtClean="0"/>
            <a:t>Is Test Then Tell a good approach?</a:t>
          </a:r>
          <a:endParaRPr lang="en-US" sz="1600" kern="1200"/>
        </a:p>
      </dsp:txBody>
      <dsp:txXfrm>
        <a:off x="1736532" y="2240547"/>
        <a:ext cx="1476487" cy="1476487"/>
      </dsp:txXfrm>
    </dsp:sp>
    <dsp:sp modelId="{D6BD19ED-628A-4DBD-8ED6-759628395BCB}">
      <dsp:nvSpPr>
        <dsp:cNvPr id="0" name=""/>
        <dsp:cNvSpPr/>
      </dsp:nvSpPr>
      <dsp:spPr>
        <a:xfrm>
          <a:off x="3418759" y="2160672"/>
          <a:ext cx="1636237" cy="163623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b="0" i="0" kern="1200" dirty="0" smtClean="0"/>
            <a:t>Test Then Tell development process</a:t>
          </a:r>
          <a:endParaRPr lang="en-US" sz="1600" kern="1200" dirty="0"/>
        </a:p>
      </dsp:txBody>
      <dsp:txXfrm>
        <a:off x="3498634" y="2240547"/>
        <a:ext cx="1476487" cy="147648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6FB89AF-9CC2-4BF3-BB54-06955512962F}">
      <dsp:nvSpPr>
        <dsp:cNvPr id="0" name=""/>
        <dsp:cNvSpPr/>
      </dsp:nvSpPr>
      <dsp:spPr>
        <a:xfrm rot="5400000">
          <a:off x="4023100" y="-1469651"/>
          <a:ext cx="1081647" cy="42954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BA in English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MA in Teaching</a:t>
          </a:r>
          <a:endParaRPr lang="en-US" sz="1800" kern="1200"/>
        </a:p>
      </dsp:txBody>
      <dsp:txXfrm rot="-5400000">
        <a:off x="2416195" y="190056"/>
        <a:ext cx="4242656" cy="976043"/>
      </dsp:txXfrm>
    </dsp:sp>
    <dsp:sp modelId="{A7AA27AF-7D59-46AE-8D31-9F6826B114FF}">
      <dsp:nvSpPr>
        <dsp:cNvPr id="0" name=""/>
        <dsp:cNvSpPr/>
      </dsp:nvSpPr>
      <dsp:spPr>
        <a:xfrm>
          <a:off x="0" y="2048"/>
          <a:ext cx="2416195" cy="1352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smtClean="0"/>
            <a:t>Education</a:t>
          </a:r>
          <a:endParaRPr lang="en-US" sz="2800" kern="1200"/>
        </a:p>
      </dsp:txBody>
      <dsp:txXfrm>
        <a:off x="66002" y="68050"/>
        <a:ext cx="2284191" cy="1220055"/>
      </dsp:txXfrm>
    </dsp:sp>
    <dsp:sp modelId="{64C3EE11-7CEE-46FB-9925-B48103559F9E}">
      <dsp:nvSpPr>
        <dsp:cNvPr id="0" name=""/>
        <dsp:cNvSpPr/>
      </dsp:nvSpPr>
      <dsp:spPr>
        <a:xfrm rot="5400000">
          <a:off x="4023100" y="-49988"/>
          <a:ext cx="1081647" cy="42954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Instructional Designer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Technical Writer</a:t>
          </a:r>
          <a:endParaRPr lang="en-US" sz="1800" kern="1200"/>
        </a:p>
      </dsp:txBody>
      <dsp:txXfrm rot="-5400000">
        <a:off x="2416195" y="1609719"/>
        <a:ext cx="4242656" cy="976043"/>
      </dsp:txXfrm>
    </dsp:sp>
    <dsp:sp modelId="{E5924405-A7AA-45AB-961D-7238078AC3B7}">
      <dsp:nvSpPr>
        <dsp:cNvPr id="0" name=""/>
        <dsp:cNvSpPr/>
      </dsp:nvSpPr>
      <dsp:spPr>
        <a:xfrm>
          <a:off x="0" y="1421710"/>
          <a:ext cx="2416195" cy="1352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smtClean="0"/>
            <a:t>Career</a:t>
          </a:r>
          <a:endParaRPr lang="en-US" sz="2800" kern="1200"/>
        </a:p>
      </dsp:txBody>
      <dsp:txXfrm>
        <a:off x="66002" y="1487712"/>
        <a:ext cx="2284191" cy="1220055"/>
      </dsp:txXfrm>
    </dsp:sp>
    <dsp:sp modelId="{54AE8FB2-1F57-4596-9926-6AA9CCF3978D}">
      <dsp:nvSpPr>
        <dsp:cNvPr id="0" name=""/>
        <dsp:cNvSpPr/>
      </dsp:nvSpPr>
      <dsp:spPr>
        <a:xfrm rot="5400000">
          <a:off x="4023100" y="1369673"/>
          <a:ext cx="1081647" cy="4295458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Lots of classroom training materials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Some eLearning</a:t>
          </a:r>
          <a:endParaRPr lang="en-US" sz="1800" kern="1200"/>
        </a:p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smtClean="0"/>
            <a:t>eLearning Certification from ATD</a:t>
          </a:r>
          <a:endParaRPr lang="en-US" sz="1800" kern="1200"/>
        </a:p>
      </dsp:txBody>
      <dsp:txXfrm rot="-5400000">
        <a:off x="2416195" y="3029380"/>
        <a:ext cx="4242656" cy="976043"/>
      </dsp:txXfrm>
    </dsp:sp>
    <dsp:sp modelId="{4835264C-DB73-4624-ABCA-55D5FF5A238D}">
      <dsp:nvSpPr>
        <dsp:cNvPr id="0" name=""/>
        <dsp:cNvSpPr/>
      </dsp:nvSpPr>
      <dsp:spPr>
        <a:xfrm>
          <a:off x="0" y="2841373"/>
          <a:ext cx="2416195" cy="135205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53340" rIns="106680" bIns="53340" numCol="1" spcCol="1270" anchor="ctr" anchorCtr="0">
          <a:noAutofit/>
        </a:bodyPr>
        <a:lstStyle/>
        <a:p>
          <a:pPr lvl="0" algn="ctr" defTabSz="12446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b="0" i="0" kern="1200" smtClean="0"/>
            <a:t>Experience</a:t>
          </a:r>
          <a:endParaRPr lang="en-US" sz="2800" kern="1200"/>
        </a:p>
      </dsp:txBody>
      <dsp:txXfrm>
        <a:off x="66002" y="2907375"/>
        <a:ext cx="2284191" cy="122005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5FDA714-55C1-47E4-9C05-365BA121BCBF}">
      <dsp:nvSpPr>
        <dsp:cNvPr id="0" name=""/>
        <dsp:cNvSpPr/>
      </dsp:nvSpPr>
      <dsp:spPr>
        <a:xfrm>
          <a:off x="-3848248" y="-590982"/>
          <a:ext cx="4586517" cy="4586517"/>
        </a:xfrm>
        <a:prstGeom prst="blockArc">
          <a:avLst>
            <a:gd name="adj1" fmla="val 18900000"/>
            <a:gd name="adj2" fmla="val 2700000"/>
            <a:gd name="adj3" fmla="val 47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7B40FAC-D940-4C89-BBBF-743C99E24105}">
      <dsp:nvSpPr>
        <dsp:cNvPr id="0" name=""/>
        <dsp:cNvSpPr/>
      </dsp:nvSpPr>
      <dsp:spPr>
        <a:xfrm>
          <a:off x="474763" y="340455"/>
          <a:ext cx="5500265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Structured sequence of modules</a:t>
          </a:r>
          <a:endParaRPr lang="en-US" sz="2000" kern="1200" dirty="0"/>
        </a:p>
      </dsp:txBody>
      <dsp:txXfrm>
        <a:off x="474763" y="340455"/>
        <a:ext cx="5500265" cy="680910"/>
      </dsp:txXfrm>
    </dsp:sp>
    <dsp:sp modelId="{6F6DF7E6-2CAC-43B6-B1CE-05C4B5D24FDE}">
      <dsp:nvSpPr>
        <dsp:cNvPr id="0" name=""/>
        <dsp:cNvSpPr/>
      </dsp:nvSpPr>
      <dsp:spPr>
        <a:xfrm>
          <a:off x="49194" y="255341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5FDB672-CCBF-4AC6-8E15-E0A149FA9A54}">
      <dsp:nvSpPr>
        <dsp:cNvPr id="0" name=""/>
        <dsp:cNvSpPr/>
      </dsp:nvSpPr>
      <dsp:spPr>
        <a:xfrm>
          <a:off x="722274" y="1361820"/>
          <a:ext cx="5252754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Knowledge delivery, </a:t>
          </a:r>
          <a:r>
            <a:rPr lang="en-US" sz="2000" b="0" i="0" kern="1200" dirty="0" err="1" smtClean="0"/>
            <a:t>bulletpoints</a:t>
          </a:r>
          <a:endParaRPr lang="en-US" sz="2000" kern="1200" dirty="0"/>
        </a:p>
      </dsp:txBody>
      <dsp:txXfrm>
        <a:off x="722274" y="1361820"/>
        <a:ext cx="5252754" cy="680910"/>
      </dsp:txXfrm>
    </dsp:sp>
    <dsp:sp modelId="{31A5B998-BEFF-4563-8CEF-2D33095E638A}">
      <dsp:nvSpPr>
        <dsp:cNvPr id="0" name=""/>
        <dsp:cNvSpPr/>
      </dsp:nvSpPr>
      <dsp:spPr>
        <a:xfrm>
          <a:off x="296705" y="1276707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2016334-C720-4143-B84E-A6DA1957FDE9}">
      <dsp:nvSpPr>
        <dsp:cNvPr id="0" name=""/>
        <dsp:cNvSpPr/>
      </dsp:nvSpPr>
      <dsp:spPr>
        <a:xfrm>
          <a:off x="474763" y="2383186"/>
          <a:ext cx="5500265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0800" rIns="50800" bIns="50800" numCol="1" spcCol="1270" anchor="ctr" anchorCtr="0">
          <a:noAutofit/>
        </a:bodyPr>
        <a:lstStyle/>
        <a:p>
          <a:pPr lvl="0" algn="l" defTabSz="8890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0" i="0" kern="1200" dirty="0" smtClean="0"/>
            <a:t>Feedback through checkpoints, assessment</a:t>
          </a:r>
          <a:endParaRPr lang="en-US" sz="2000" kern="1200" dirty="0"/>
        </a:p>
      </dsp:txBody>
      <dsp:txXfrm>
        <a:off x="474763" y="2383186"/>
        <a:ext cx="5500265" cy="680910"/>
      </dsp:txXfrm>
    </dsp:sp>
    <dsp:sp modelId="{AFBE693A-8029-4198-883F-7510643BF9F1}">
      <dsp:nvSpPr>
        <dsp:cNvPr id="0" name=""/>
        <dsp:cNvSpPr/>
      </dsp:nvSpPr>
      <dsp:spPr>
        <a:xfrm>
          <a:off x="49194" y="2298072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58D5A9-7AC2-4EA3-88C5-63ABE6DA514F}">
      <dsp:nvSpPr>
        <dsp:cNvPr id="0" name=""/>
        <dsp:cNvSpPr/>
      </dsp:nvSpPr>
      <dsp:spPr>
        <a:xfrm>
          <a:off x="-3848248" y="-590982"/>
          <a:ext cx="4586517" cy="4586517"/>
        </a:xfrm>
        <a:prstGeom prst="blockArc">
          <a:avLst>
            <a:gd name="adj1" fmla="val 18900000"/>
            <a:gd name="adj2" fmla="val 2700000"/>
            <a:gd name="adj3" fmla="val 471"/>
          </a:avLst>
        </a:pr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24F46E0-EBDB-46C8-BD20-62C35E8D1AB8}">
      <dsp:nvSpPr>
        <dsp:cNvPr id="0" name=""/>
        <dsp:cNvSpPr/>
      </dsp:nvSpPr>
      <dsp:spPr>
        <a:xfrm>
          <a:off x="474763" y="340455"/>
          <a:ext cx="5500265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dirty="0" smtClean="0"/>
            <a:t>Pretesting knowledge/skills</a:t>
          </a:r>
          <a:endParaRPr lang="en-US" sz="2300" kern="1200" dirty="0"/>
        </a:p>
      </dsp:txBody>
      <dsp:txXfrm>
        <a:off x="474763" y="340455"/>
        <a:ext cx="5500265" cy="680910"/>
      </dsp:txXfrm>
    </dsp:sp>
    <dsp:sp modelId="{7C0D7066-CA1D-4992-89B8-B6472FD0E595}">
      <dsp:nvSpPr>
        <dsp:cNvPr id="0" name=""/>
        <dsp:cNvSpPr/>
      </dsp:nvSpPr>
      <dsp:spPr>
        <a:xfrm>
          <a:off x="49194" y="255341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694C371-CF31-46B3-9A27-776A8F49F489}">
      <dsp:nvSpPr>
        <dsp:cNvPr id="0" name=""/>
        <dsp:cNvSpPr/>
      </dsp:nvSpPr>
      <dsp:spPr>
        <a:xfrm>
          <a:off x="722274" y="1361820"/>
          <a:ext cx="5252754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dirty="0" smtClean="0"/>
            <a:t>(Custom) hands-on style activity</a:t>
          </a:r>
          <a:endParaRPr lang="en-US" sz="2300" kern="1200" dirty="0"/>
        </a:p>
      </dsp:txBody>
      <dsp:txXfrm>
        <a:off x="722274" y="1361820"/>
        <a:ext cx="5252754" cy="680910"/>
      </dsp:txXfrm>
    </dsp:sp>
    <dsp:sp modelId="{B1E972DF-A23B-4F34-99CF-89CD32913DD7}">
      <dsp:nvSpPr>
        <dsp:cNvPr id="0" name=""/>
        <dsp:cNvSpPr/>
      </dsp:nvSpPr>
      <dsp:spPr>
        <a:xfrm>
          <a:off x="296705" y="1276707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09E465C-6EEF-4FA7-B276-E49655C483A5}">
      <dsp:nvSpPr>
        <dsp:cNvPr id="0" name=""/>
        <dsp:cNvSpPr/>
      </dsp:nvSpPr>
      <dsp:spPr>
        <a:xfrm>
          <a:off x="474763" y="2383186"/>
          <a:ext cx="5500265" cy="680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40473" tIns="58420" rIns="58420" bIns="58420" numCol="1" spcCol="1270" anchor="ctr" anchorCtr="0">
          <a:noAutofit/>
        </a:bodyPr>
        <a:lstStyle/>
        <a:p>
          <a:pPr lvl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b="0" i="0" kern="1200" dirty="0" smtClean="0"/>
            <a:t>“Telling” through feedback</a:t>
          </a:r>
          <a:endParaRPr lang="en-US" sz="2300" kern="1200" dirty="0"/>
        </a:p>
      </dsp:txBody>
      <dsp:txXfrm>
        <a:off x="474763" y="2383186"/>
        <a:ext cx="5500265" cy="680910"/>
      </dsp:txXfrm>
    </dsp:sp>
    <dsp:sp modelId="{70EC3AFA-93C3-464A-B19E-FED0C2B6703F}">
      <dsp:nvSpPr>
        <dsp:cNvPr id="0" name=""/>
        <dsp:cNvSpPr/>
      </dsp:nvSpPr>
      <dsp:spPr>
        <a:xfrm>
          <a:off x="49194" y="2298072"/>
          <a:ext cx="851138" cy="851138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6679-5449-4F6B-80AD-1FC26ECBE4DB}">
      <dsp:nvSpPr>
        <dsp:cNvPr id="0" name=""/>
        <dsp:cNvSpPr/>
      </dsp:nvSpPr>
      <dsp:spPr>
        <a:xfrm rot="5400000">
          <a:off x="4851227" y="-2018114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dirty="0" smtClean="0"/>
            <a:t>Meaningful framework, conditions, environment</a:t>
          </a:r>
          <a:endParaRPr lang="en-US" sz="1900" kern="1200" dirty="0"/>
        </a:p>
      </dsp:txBody>
      <dsp:txXfrm rot="-5400000">
        <a:off x="2746980" y="119085"/>
        <a:ext cx="4850568" cy="609121"/>
      </dsp:txXfrm>
    </dsp:sp>
    <dsp:sp modelId="{54C37185-8286-4845-88F0-8D49B563C507}">
      <dsp:nvSpPr>
        <dsp:cNvPr id="0" name=""/>
        <dsp:cNvSpPr/>
      </dsp:nvSpPr>
      <dsp:spPr>
        <a:xfrm>
          <a:off x="0" y="1754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ontext</a:t>
          </a:r>
          <a:endParaRPr lang="en-US" sz="3400" kern="1200" dirty="0"/>
        </a:p>
      </dsp:txBody>
      <dsp:txXfrm>
        <a:off x="41190" y="42944"/>
        <a:ext cx="2664600" cy="761402"/>
      </dsp:txXfrm>
    </dsp:sp>
    <dsp:sp modelId="{AAFABF10-625B-4571-9BEE-DBFD89944746}">
      <dsp:nvSpPr>
        <dsp:cNvPr id="0" name=""/>
        <dsp:cNvSpPr/>
      </dsp:nvSpPr>
      <dsp:spPr>
        <a:xfrm rot="5400000">
          <a:off x="4851227" y="-1132142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dirty="0" smtClean="0"/>
            <a:t>Stimulus/urgency to act</a:t>
          </a:r>
          <a:endParaRPr lang="en-US" sz="1900" kern="1200" dirty="0"/>
        </a:p>
      </dsp:txBody>
      <dsp:txXfrm rot="-5400000">
        <a:off x="2746980" y="1005057"/>
        <a:ext cx="4850568" cy="609121"/>
      </dsp:txXfrm>
    </dsp:sp>
    <dsp:sp modelId="{734E8078-F3E3-43CC-B3EA-C1A90FA09D8A}">
      <dsp:nvSpPr>
        <dsp:cNvPr id="0" name=""/>
        <dsp:cNvSpPr/>
      </dsp:nvSpPr>
      <dsp:spPr>
        <a:xfrm>
          <a:off x="0" y="887725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hallenge</a:t>
          </a:r>
          <a:endParaRPr lang="en-US" sz="3400" kern="1200" dirty="0"/>
        </a:p>
      </dsp:txBody>
      <dsp:txXfrm>
        <a:off x="41190" y="928915"/>
        <a:ext cx="2664600" cy="761402"/>
      </dsp:txXfrm>
    </dsp:sp>
    <dsp:sp modelId="{53DBF898-6186-445A-A919-DB2FA786FC3D}">
      <dsp:nvSpPr>
        <dsp:cNvPr id="0" name=""/>
        <dsp:cNvSpPr/>
      </dsp:nvSpPr>
      <dsp:spPr>
        <a:xfrm rot="5400000">
          <a:off x="4851227" y="-246171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smtClean="0"/>
            <a:t>Response to the challenge</a:t>
          </a:r>
          <a:endParaRPr lang="en-US" sz="1900" kern="1200"/>
        </a:p>
      </dsp:txBody>
      <dsp:txXfrm rot="-5400000">
        <a:off x="2746980" y="1891028"/>
        <a:ext cx="4850568" cy="609121"/>
      </dsp:txXfrm>
    </dsp:sp>
    <dsp:sp modelId="{6139CEF5-F6F6-4BF3-8FA6-A64D91646DAC}">
      <dsp:nvSpPr>
        <dsp:cNvPr id="0" name=""/>
        <dsp:cNvSpPr/>
      </dsp:nvSpPr>
      <dsp:spPr>
        <a:xfrm>
          <a:off x="0" y="1773697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A</a:t>
          </a:r>
          <a:r>
            <a:rPr lang="en-US" sz="3400" b="0" i="0" kern="1200" dirty="0" smtClean="0"/>
            <a:t>ctivity</a:t>
          </a:r>
          <a:endParaRPr lang="en-US" sz="3400" kern="1200" dirty="0"/>
        </a:p>
      </dsp:txBody>
      <dsp:txXfrm>
        <a:off x="41190" y="1814887"/>
        <a:ext cx="2664600" cy="761402"/>
      </dsp:txXfrm>
    </dsp:sp>
    <dsp:sp modelId="{34A2CE9E-9472-4F6B-B1A4-084FD959FE26}">
      <dsp:nvSpPr>
        <dsp:cNvPr id="0" name=""/>
        <dsp:cNvSpPr/>
      </dsp:nvSpPr>
      <dsp:spPr>
        <a:xfrm rot="5400000">
          <a:off x="4851227" y="639800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900" b="0" i="0" kern="1200" smtClean="0"/>
            <a:t>Reflect effectiveness of actions to learner</a:t>
          </a:r>
          <a:endParaRPr lang="en-US" sz="1900" kern="1200"/>
        </a:p>
      </dsp:txBody>
      <dsp:txXfrm rot="-5400000">
        <a:off x="2746980" y="2776999"/>
        <a:ext cx="4850568" cy="609121"/>
      </dsp:txXfrm>
    </dsp:sp>
    <dsp:sp modelId="{F6B7D278-4EE3-4BC2-8362-EED2367EDD14}">
      <dsp:nvSpPr>
        <dsp:cNvPr id="0" name=""/>
        <dsp:cNvSpPr/>
      </dsp:nvSpPr>
      <dsp:spPr>
        <a:xfrm>
          <a:off x="0" y="2659669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F</a:t>
          </a:r>
          <a:r>
            <a:rPr lang="en-US" sz="3400" b="0" i="0" kern="1200" dirty="0" smtClean="0"/>
            <a:t>eedback</a:t>
          </a:r>
          <a:endParaRPr lang="en-US" sz="3400" kern="1200" dirty="0"/>
        </a:p>
      </dsp:txBody>
      <dsp:txXfrm>
        <a:off x="41190" y="2700859"/>
        <a:ext cx="2664600" cy="761402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6679-5449-4F6B-80AD-1FC26ECBE4DB}">
      <dsp:nvSpPr>
        <dsp:cNvPr id="0" name=""/>
        <dsp:cNvSpPr/>
      </dsp:nvSpPr>
      <dsp:spPr>
        <a:xfrm rot="5400000">
          <a:off x="4851227" y="-2018114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Kitchen with food storage and prep areas</a:t>
          </a:r>
          <a:endParaRPr lang="en-US" sz="1800" kern="1200" dirty="0"/>
        </a:p>
      </dsp:txBody>
      <dsp:txXfrm rot="-5400000">
        <a:off x="2746980" y="119085"/>
        <a:ext cx="4850568" cy="609121"/>
      </dsp:txXfrm>
    </dsp:sp>
    <dsp:sp modelId="{54C37185-8286-4845-88F0-8D49B563C507}">
      <dsp:nvSpPr>
        <dsp:cNvPr id="0" name=""/>
        <dsp:cNvSpPr/>
      </dsp:nvSpPr>
      <dsp:spPr>
        <a:xfrm>
          <a:off x="0" y="1754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ontext</a:t>
          </a:r>
          <a:endParaRPr lang="en-US" sz="3400" kern="1200" dirty="0"/>
        </a:p>
      </dsp:txBody>
      <dsp:txXfrm>
        <a:off x="41190" y="42944"/>
        <a:ext cx="2664600" cy="761402"/>
      </dsp:txXfrm>
    </dsp:sp>
    <dsp:sp modelId="{AAFABF10-625B-4571-9BEE-DBFD89944746}">
      <dsp:nvSpPr>
        <dsp:cNvPr id="0" name=""/>
        <dsp:cNvSpPr/>
      </dsp:nvSpPr>
      <dsp:spPr>
        <a:xfrm rot="5400000">
          <a:off x="4851227" y="-1132142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Time cooking of meal components so they are served hot</a:t>
          </a:r>
          <a:endParaRPr lang="en-US" sz="1800" kern="1200" dirty="0"/>
        </a:p>
      </dsp:txBody>
      <dsp:txXfrm rot="-5400000">
        <a:off x="2746980" y="1005057"/>
        <a:ext cx="4850568" cy="609121"/>
      </dsp:txXfrm>
    </dsp:sp>
    <dsp:sp modelId="{734E8078-F3E3-43CC-B3EA-C1A90FA09D8A}">
      <dsp:nvSpPr>
        <dsp:cNvPr id="0" name=""/>
        <dsp:cNvSpPr/>
      </dsp:nvSpPr>
      <dsp:spPr>
        <a:xfrm>
          <a:off x="0" y="887725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hallenge</a:t>
          </a:r>
          <a:endParaRPr lang="en-US" sz="3400" kern="1200" dirty="0"/>
        </a:p>
      </dsp:txBody>
      <dsp:txXfrm>
        <a:off x="41190" y="928915"/>
        <a:ext cx="2664600" cy="761402"/>
      </dsp:txXfrm>
    </dsp:sp>
    <dsp:sp modelId="{53DBF898-6186-445A-A919-DB2FA786FC3D}">
      <dsp:nvSpPr>
        <dsp:cNvPr id="0" name=""/>
        <dsp:cNvSpPr/>
      </dsp:nvSpPr>
      <dsp:spPr>
        <a:xfrm rot="5400000">
          <a:off x="4851227" y="-246171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b="0" i="0" kern="1200" dirty="0" smtClean="0"/>
            <a:t>Cook an order for a burger and fries</a:t>
          </a:r>
          <a:endParaRPr lang="en-US" sz="1800" kern="1200" dirty="0"/>
        </a:p>
      </dsp:txBody>
      <dsp:txXfrm rot="-5400000">
        <a:off x="2746980" y="1891028"/>
        <a:ext cx="4850568" cy="609121"/>
      </dsp:txXfrm>
    </dsp:sp>
    <dsp:sp modelId="{6139CEF5-F6F6-4BF3-8FA6-A64D91646DAC}">
      <dsp:nvSpPr>
        <dsp:cNvPr id="0" name=""/>
        <dsp:cNvSpPr/>
      </dsp:nvSpPr>
      <dsp:spPr>
        <a:xfrm>
          <a:off x="0" y="1773697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A</a:t>
          </a:r>
          <a:r>
            <a:rPr lang="en-US" sz="3400" b="0" i="0" kern="1200" dirty="0" smtClean="0"/>
            <a:t>ctivity</a:t>
          </a:r>
          <a:endParaRPr lang="en-US" sz="3400" kern="1200" dirty="0"/>
        </a:p>
      </dsp:txBody>
      <dsp:txXfrm>
        <a:off x="41190" y="1814887"/>
        <a:ext cx="2664600" cy="761402"/>
      </dsp:txXfrm>
    </dsp:sp>
    <dsp:sp modelId="{34A2CE9E-9472-4F6B-B1A4-084FD959FE26}">
      <dsp:nvSpPr>
        <dsp:cNvPr id="0" name=""/>
        <dsp:cNvSpPr/>
      </dsp:nvSpPr>
      <dsp:spPr>
        <a:xfrm rot="5400000">
          <a:off x="4851227" y="639800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171450" lvl="1" indent="-171450" algn="l" defTabSz="8001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1800" kern="1200" dirty="0" smtClean="0"/>
            <a:t>Have running timer and give warnings before and after goal times are reached</a:t>
          </a:r>
          <a:endParaRPr lang="en-US" sz="1800" kern="1200" dirty="0"/>
        </a:p>
      </dsp:txBody>
      <dsp:txXfrm rot="-5400000">
        <a:off x="2746980" y="2776999"/>
        <a:ext cx="4850568" cy="609121"/>
      </dsp:txXfrm>
    </dsp:sp>
    <dsp:sp modelId="{F6B7D278-4EE3-4BC2-8362-EED2367EDD14}">
      <dsp:nvSpPr>
        <dsp:cNvPr id="0" name=""/>
        <dsp:cNvSpPr/>
      </dsp:nvSpPr>
      <dsp:spPr>
        <a:xfrm>
          <a:off x="0" y="2659669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F</a:t>
          </a:r>
          <a:r>
            <a:rPr lang="en-US" sz="3400" b="0" i="0" kern="1200" dirty="0" smtClean="0"/>
            <a:t>eedback</a:t>
          </a:r>
          <a:endParaRPr lang="en-US" sz="3400" kern="1200" dirty="0"/>
        </a:p>
      </dsp:txBody>
      <dsp:txXfrm>
        <a:off x="41190" y="2700859"/>
        <a:ext cx="2664600" cy="761402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246679-5449-4F6B-80AD-1FC26ECBE4DB}">
      <dsp:nvSpPr>
        <dsp:cNvPr id="0" name=""/>
        <dsp:cNvSpPr/>
      </dsp:nvSpPr>
      <dsp:spPr>
        <a:xfrm rot="5400000">
          <a:off x="4851227" y="-2018114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400" kern="1200" dirty="0"/>
        </a:p>
      </dsp:txBody>
      <dsp:txXfrm rot="-5400000">
        <a:off x="2746980" y="119085"/>
        <a:ext cx="4850568" cy="609121"/>
      </dsp:txXfrm>
    </dsp:sp>
    <dsp:sp modelId="{54C37185-8286-4845-88F0-8D49B563C507}">
      <dsp:nvSpPr>
        <dsp:cNvPr id="0" name=""/>
        <dsp:cNvSpPr/>
      </dsp:nvSpPr>
      <dsp:spPr>
        <a:xfrm>
          <a:off x="0" y="1754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ontext</a:t>
          </a:r>
          <a:endParaRPr lang="en-US" sz="3400" kern="1200" dirty="0"/>
        </a:p>
      </dsp:txBody>
      <dsp:txXfrm>
        <a:off x="41190" y="42944"/>
        <a:ext cx="2664600" cy="761402"/>
      </dsp:txXfrm>
    </dsp:sp>
    <dsp:sp modelId="{AAFABF10-625B-4571-9BEE-DBFD89944746}">
      <dsp:nvSpPr>
        <dsp:cNvPr id="0" name=""/>
        <dsp:cNvSpPr/>
      </dsp:nvSpPr>
      <dsp:spPr>
        <a:xfrm rot="5400000">
          <a:off x="4851227" y="-1132142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400" kern="1200" dirty="0"/>
        </a:p>
      </dsp:txBody>
      <dsp:txXfrm rot="-5400000">
        <a:off x="2746980" y="1005057"/>
        <a:ext cx="4850568" cy="609121"/>
      </dsp:txXfrm>
    </dsp:sp>
    <dsp:sp modelId="{734E8078-F3E3-43CC-B3EA-C1A90FA09D8A}">
      <dsp:nvSpPr>
        <dsp:cNvPr id="0" name=""/>
        <dsp:cNvSpPr/>
      </dsp:nvSpPr>
      <dsp:spPr>
        <a:xfrm>
          <a:off x="0" y="887725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C</a:t>
          </a:r>
          <a:r>
            <a:rPr lang="en-US" sz="3400" b="0" i="0" kern="1200" dirty="0" smtClean="0"/>
            <a:t>hallenge</a:t>
          </a:r>
          <a:endParaRPr lang="en-US" sz="3400" kern="1200" dirty="0"/>
        </a:p>
      </dsp:txBody>
      <dsp:txXfrm>
        <a:off x="41190" y="928915"/>
        <a:ext cx="2664600" cy="761402"/>
      </dsp:txXfrm>
    </dsp:sp>
    <dsp:sp modelId="{53DBF898-6186-445A-A919-DB2FA786FC3D}">
      <dsp:nvSpPr>
        <dsp:cNvPr id="0" name=""/>
        <dsp:cNvSpPr/>
      </dsp:nvSpPr>
      <dsp:spPr>
        <a:xfrm rot="5400000">
          <a:off x="4851227" y="-246171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400" kern="1200" dirty="0"/>
        </a:p>
      </dsp:txBody>
      <dsp:txXfrm rot="-5400000">
        <a:off x="2746980" y="1891028"/>
        <a:ext cx="4850568" cy="609121"/>
      </dsp:txXfrm>
    </dsp:sp>
    <dsp:sp modelId="{6139CEF5-F6F6-4BF3-8FA6-A64D91646DAC}">
      <dsp:nvSpPr>
        <dsp:cNvPr id="0" name=""/>
        <dsp:cNvSpPr/>
      </dsp:nvSpPr>
      <dsp:spPr>
        <a:xfrm>
          <a:off x="0" y="1773697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A</a:t>
          </a:r>
          <a:r>
            <a:rPr lang="en-US" sz="3400" b="0" i="0" kern="1200" dirty="0" smtClean="0"/>
            <a:t>ctivity</a:t>
          </a:r>
          <a:endParaRPr lang="en-US" sz="3400" kern="1200" dirty="0"/>
        </a:p>
      </dsp:txBody>
      <dsp:txXfrm>
        <a:off x="41190" y="1814887"/>
        <a:ext cx="2664600" cy="761402"/>
      </dsp:txXfrm>
    </dsp:sp>
    <dsp:sp modelId="{34A2CE9E-9472-4F6B-B1A4-084FD959FE26}">
      <dsp:nvSpPr>
        <dsp:cNvPr id="0" name=""/>
        <dsp:cNvSpPr/>
      </dsp:nvSpPr>
      <dsp:spPr>
        <a:xfrm rot="5400000">
          <a:off x="4851227" y="639800"/>
          <a:ext cx="675025" cy="4883520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marL="285750" lvl="1" indent="-285750" algn="l" defTabSz="151130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3400" kern="1200" dirty="0"/>
        </a:p>
      </dsp:txBody>
      <dsp:txXfrm rot="-5400000">
        <a:off x="2746980" y="2776999"/>
        <a:ext cx="4850568" cy="609121"/>
      </dsp:txXfrm>
    </dsp:sp>
    <dsp:sp modelId="{F6B7D278-4EE3-4BC2-8362-EED2367EDD14}">
      <dsp:nvSpPr>
        <dsp:cNvPr id="0" name=""/>
        <dsp:cNvSpPr/>
      </dsp:nvSpPr>
      <dsp:spPr>
        <a:xfrm>
          <a:off x="0" y="2659669"/>
          <a:ext cx="2746980" cy="84378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9540" tIns="64770" rIns="129540" bIns="64770" numCol="1" spcCol="1270" anchor="ctr" anchorCtr="0">
          <a:noAutofit/>
        </a:bodyPr>
        <a:lstStyle/>
        <a:p>
          <a:pPr lvl="0" algn="ctr" defTabSz="15113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400" b="1" i="0" kern="1200" dirty="0" smtClean="0"/>
            <a:t>F</a:t>
          </a:r>
          <a:r>
            <a:rPr lang="en-US" sz="3400" b="0" i="0" kern="1200" dirty="0" smtClean="0"/>
            <a:t>eedback</a:t>
          </a:r>
          <a:endParaRPr lang="en-US" sz="3400" kern="1200" dirty="0"/>
        </a:p>
      </dsp:txBody>
      <dsp:txXfrm>
        <a:off x="41190" y="2700859"/>
        <a:ext cx="2664600" cy="7614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3">
  <dgm:title val=""/>
  <dgm:desc val=""/>
  <dgm:catLst>
    <dgm:cat type="matrix" pri="1000"/>
    <dgm:cat type="convert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29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71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29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71"/>
          <dgm:constr type="ctrY" for="ch" forName="quad4" refType="h" fact="0.71"/>
          <dgm:constr type="primFontSz" for="des" ptType="node" op="equ" val="65"/>
        </dgm:constrLst>
      </dgm:if>
      <dgm:else name="Name2">
        <dgm:constrLst>
          <dgm:constr type="w" for="ch" forName="diamond" refType="w"/>
          <dgm:constr type="h" for="ch" forName="diamond" refType="h"/>
          <dgm:constr type="w" for="ch" forName="quad1" refType="w" fact="0.39"/>
          <dgm:constr type="h" for="ch" forName="quad1" refType="h" fact="0.39"/>
          <dgm:constr type="ctrX" for="ch" forName="quad1" refType="w" fact="0.71"/>
          <dgm:constr type="ctrY" for="ch" forName="quad1" refType="h" fact="0.29"/>
          <dgm:constr type="w" for="ch" forName="quad2" refType="w" fact="0.39"/>
          <dgm:constr type="h" for="ch" forName="quad2" refType="h" fact="0.39"/>
          <dgm:constr type="ctrX" for="ch" forName="quad2" refType="w" fact="0.29"/>
          <dgm:constr type="ctrY" for="ch" forName="quad2" refType="h" fact="0.29"/>
          <dgm:constr type="w" for="ch" forName="quad3" refType="w" fact="0.39"/>
          <dgm:constr type="h" for="ch" forName="quad3" refType="h" fact="0.39"/>
          <dgm:constr type="ctrX" for="ch" forName="quad3" refType="w" fact="0.71"/>
          <dgm:constr type="ctrY" for="ch" forName="quad3" refType="h" fact="0.71"/>
          <dgm:constr type="w" for="ch" forName="quad4" refType="w" fact="0.39"/>
          <dgm:constr type="h" for="ch" forName="quad4" refType="h" fact="0.39"/>
          <dgm:constr type="ctrX" for="ch" forName="quad4" refType="w" fact="0.29"/>
          <dgm:constr type="ctrY" for="ch" forName="quad4" refType="h" fact="0.71"/>
          <dgm:constr type="primFontSz" for="des" ptType="node" op="equ" val="65"/>
        </dgm:constrLst>
      </dgm:else>
    </dgm:choose>
    <dgm:ruleLst/>
    <dgm:choose name="Name3">
      <dgm:if name="Name4" axis="ch" ptType="node" func="cnt" op="gte" val="1">
        <dgm:layoutNode name="diamond" styleLbl="bgShp">
          <dgm:alg type="sp"/>
          <dgm:shape xmlns:r="http://schemas.openxmlformats.org/officeDocument/2006/relationships" type="diamond" r:blip="">
            <dgm:adjLst/>
          </dgm:shape>
          <dgm:presOf/>
          <dgm:constrLst>
            <dgm:constr type="w" refType="h" op="equ"/>
          </dgm:constrLst>
          <dgm:ruleLst/>
        </dgm:layoutNode>
        <dgm:layoutNode name="quad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quad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w" refType="h" op="equ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EA7D19-2A50-4664-99BF-AF4B749DE977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9FECEB-F9B2-4F23-8902-D3C2844E22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2428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01276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04245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So</a:t>
            </a:r>
            <a:r>
              <a:rPr lang="en-US" baseline="0" dirty="0" smtClean="0"/>
              <a:t> if we start evaluating whether Test Then Tell is a good idea…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241429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86677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6537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97459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36726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3073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6395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272630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1095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In this presentation, I will explore the Test Then Tell approach to eLearning. Basically,</a:t>
            </a:r>
            <a:r>
              <a:rPr lang="en-US" baseline="0" dirty="0" smtClean="0"/>
              <a:t> Test Then Tell is an approach that first tests what preexisting skills learners have, then learning is provided based on knowledge and skill gaps. </a:t>
            </a:r>
            <a:r>
              <a:rPr lang="en-US" dirty="0" smtClean="0"/>
              <a:t>Asynchronous eLearning courses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98479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893152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Before I begin, a little bit about me…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732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7613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382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1467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203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3992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9FECEB-F9B2-4F23-8902-D3C2844E22B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0666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66442" y="1447801"/>
            <a:ext cx="662096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6442" y="4777380"/>
            <a:ext cx="662096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6736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4800587"/>
            <a:ext cx="66209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2" y="685800"/>
            <a:ext cx="662096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3" y="5367325"/>
            <a:ext cx="662096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9853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2" y="1447800"/>
            <a:ext cx="6620968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3657600"/>
            <a:ext cx="6620968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0034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1409" y="1447800"/>
            <a:ext cx="6001049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448177" y="3771174"/>
            <a:ext cx="546115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2" y="4350657"/>
            <a:ext cx="6620968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73897" y="971253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999690" y="2613787"/>
            <a:ext cx="601591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38878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3124201"/>
            <a:ext cx="662096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0851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4834" y="1981200"/>
            <a:ext cx="22107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489475" y="2667000"/>
            <a:ext cx="219608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3504" y="1981200"/>
            <a:ext cx="2202754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2905586" y="2667000"/>
            <a:ext cx="221067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1981200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5344917" y="2667000"/>
            <a:ext cx="2199658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94851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89475" y="4250949"/>
            <a:ext cx="22056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489475" y="2209800"/>
            <a:ext cx="2205612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489475" y="4827212"/>
            <a:ext cx="2205612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917792" y="4250949"/>
            <a:ext cx="21984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917791" y="2209800"/>
            <a:ext cx="2198466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2916776" y="4827211"/>
            <a:ext cx="2201378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344917" y="4250949"/>
            <a:ext cx="219965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344916" y="2209800"/>
            <a:ext cx="219965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5344824" y="4827209"/>
            <a:ext cx="220257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2795334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223030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999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81785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29782" y="430214"/>
            <a:ext cx="1314793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89475" y="773205"/>
            <a:ext cx="5568812" cy="548313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0014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6491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3" y="2861734"/>
            <a:ext cx="662096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2" y="4777381"/>
            <a:ext cx="662096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076369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7700" y="2060576"/>
            <a:ext cx="3298113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41975" y="2056093"/>
            <a:ext cx="3298115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30239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1905000"/>
            <a:ext cx="329811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7700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241976" y="1905000"/>
            <a:ext cx="3298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41976" y="2514600"/>
            <a:ext cx="3298113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817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95824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8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1447800"/>
            <a:ext cx="2551462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89397" y="1447800"/>
            <a:ext cx="3898013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129281"/>
            <a:ext cx="2551462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4420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5656" y="1854192"/>
            <a:ext cx="3820674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13517" y="1143000"/>
            <a:ext cx="2400925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1" y="3657600"/>
            <a:ext cx="3814728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163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Oval 21"/>
          <p:cNvSpPr/>
          <p:nvPr/>
        </p:nvSpPr>
        <p:spPr>
          <a:xfrm>
            <a:off x="629943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3" name="Oval 22"/>
          <p:cNvSpPr/>
          <p:nvPr/>
        </p:nvSpPr>
        <p:spPr>
          <a:xfrm>
            <a:off x="5689832" y="-457200"/>
            <a:ext cx="1600200" cy="1600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4000"/>
                </a:schemeClr>
              </a:gs>
              <a:gs pos="73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7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Oval 23"/>
          <p:cNvSpPr/>
          <p:nvPr/>
        </p:nvSpPr>
        <p:spPr>
          <a:xfrm>
            <a:off x="6299432" y="6096000"/>
            <a:ext cx="990600" cy="9906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9000"/>
                </a:schemeClr>
              </a:gs>
              <a:gs pos="66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5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Oval 19"/>
          <p:cNvSpPr/>
          <p:nvPr/>
        </p:nvSpPr>
        <p:spPr>
          <a:xfrm>
            <a:off x="-153988" y="2667000"/>
            <a:ext cx="4191000" cy="41910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11000"/>
                </a:schemeClr>
              </a:gs>
              <a:gs pos="75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1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1" name="Oval 20"/>
          <p:cNvSpPr/>
          <p:nvPr/>
        </p:nvSpPr>
        <p:spPr>
          <a:xfrm>
            <a:off x="-839788" y="2895600"/>
            <a:ext cx="2362200" cy="23622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8000"/>
                </a:schemeClr>
              </a:gs>
              <a:gs pos="72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8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9" name="Rectangle 18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84710" y="452718"/>
            <a:ext cx="7055380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7700" y="2052925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7494989" y="1828771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33489843-7A7B-4FD4-9A3A-C87959085365}" type="datetimeFigureOut">
              <a:rPr lang="en-US" smtClean="0"/>
              <a:t>2/15/2017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6233335" y="3263371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7766431" y="295736"/>
            <a:ext cx="628813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1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76B7FC-6CD4-49E0-984B-CF5F4E284FA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1175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945" r:id="rId1"/>
    <p:sldLayoutId id="2147483946" r:id="rId2"/>
    <p:sldLayoutId id="2147483947" r:id="rId3"/>
    <p:sldLayoutId id="2147483948" r:id="rId4"/>
    <p:sldLayoutId id="2147483949" r:id="rId5"/>
    <p:sldLayoutId id="2147483950" r:id="rId6"/>
    <p:sldLayoutId id="2147483951" r:id="rId7"/>
    <p:sldLayoutId id="2147483952" r:id="rId8"/>
    <p:sldLayoutId id="2147483953" r:id="rId9"/>
    <p:sldLayoutId id="2147483954" r:id="rId10"/>
    <p:sldLayoutId id="2147483955" r:id="rId11"/>
    <p:sldLayoutId id="2147483956" r:id="rId12"/>
    <p:sldLayoutId id="2147483957" r:id="rId13"/>
    <p:sldLayoutId id="2147483958" r:id="rId14"/>
    <p:sldLayoutId id="2147483959" r:id="rId15"/>
    <p:sldLayoutId id="2147483960" r:id="rId16"/>
    <p:sldLayoutId id="2147483961" r:id="rId17"/>
  </p:sldLayoutIdLst>
  <p:timing>
    <p:tnLst>
      <p:par>
        <p:cTn id="1" dur="indefinite" restart="never" nodeType="tmRoot"/>
      </p:par>
    </p:tnLst>
  </p:timing>
  <p:txStyles>
    <p:titleStyle>
      <a:lvl1pPr algn="l" defTabSz="457207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6" indent="-342906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62" indent="-285755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20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2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3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42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49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57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64" indent="-228604" algn="l" defTabSz="457207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7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15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22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3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38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46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53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61" algn="l" defTabSz="45720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mailto:msojoodi@yahoo.com" TargetMode="Externa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idx="1"/>
          </p:nvPr>
        </p:nvSpPr>
        <p:spPr>
          <a:xfrm>
            <a:off x="1219200" y="1524000"/>
            <a:ext cx="6711654" cy="4195481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en-US" sz="2600" dirty="0" smtClean="0"/>
              <a:t>Welcome to </a:t>
            </a:r>
            <a:br>
              <a:rPr lang="en-US" sz="2600" dirty="0" smtClean="0"/>
            </a:br>
            <a:endParaRPr lang="en-US" sz="2600" dirty="0" smtClean="0"/>
          </a:p>
          <a:p>
            <a:pPr marL="0" indent="0" algn="ctr">
              <a:buNone/>
            </a:pPr>
            <a:r>
              <a:rPr lang="en-US" sz="4000" dirty="0" smtClean="0"/>
              <a:t>Exploring the Test Then Tell Approach to eLearning </a:t>
            </a:r>
          </a:p>
          <a:p>
            <a:pPr marL="0" indent="0" algn="ctr">
              <a:buNone/>
            </a:pPr>
            <a:endParaRPr lang="en-US" sz="4000" dirty="0"/>
          </a:p>
          <a:p>
            <a:pPr marL="0" indent="0" algn="ctr">
              <a:buNone/>
            </a:pPr>
            <a:r>
              <a:rPr lang="en-US" sz="3000" dirty="0" smtClean="0"/>
              <a:t>Please respond to the poll questions while you wait for the moderator to begin our session.</a:t>
            </a:r>
            <a:endParaRPr lang="en-US" sz="30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Then Tell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1853249"/>
            <a:ext cx="6711654" cy="4090352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Allow users to opt out of knowledge delivery</a:t>
            </a:r>
          </a:p>
          <a:p>
            <a:r>
              <a:rPr lang="en-US" sz="2800" dirty="0" smtClean="0"/>
              <a:t>Path is not necessarily sequential</a:t>
            </a:r>
          </a:p>
          <a:p>
            <a:r>
              <a:rPr lang="en-US" sz="2800" dirty="0" smtClean="0"/>
              <a:t>Click on objects for details on demand (“hotspots”)</a:t>
            </a:r>
          </a:p>
          <a:p>
            <a:r>
              <a:rPr lang="en-US" sz="2800" dirty="0" smtClean="0"/>
              <a:t>More graphic than text-based</a:t>
            </a:r>
          </a:p>
          <a:p>
            <a:r>
              <a:rPr lang="en-US" sz="2800" dirty="0" smtClean="0"/>
              <a:t>Learning “environment” reflects work environment</a:t>
            </a:r>
          </a:p>
          <a:p>
            <a:r>
              <a:rPr lang="en-US" sz="2800" dirty="0" smtClean="0"/>
              <a:t>Other</a:t>
            </a:r>
            <a:endParaRPr lang="en-US" sz="28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935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Memory and </a:t>
            </a:r>
            <a:r>
              <a:rPr lang="en-US" dirty="0" smtClean="0"/>
              <a:t>Learning</a:t>
            </a:r>
            <a:br>
              <a:rPr lang="en-US" dirty="0" smtClean="0"/>
            </a:br>
            <a:r>
              <a:rPr lang="en-US" sz="1800" dirty="0"/>
              <a:t>(http://www.brainrules.net/long-term-memory)</a:t>
            </a:r>
            <a:br>
              <a:rPr lang="en-US" sz="1800" dirty="0"/>
            </a:br>
            <a:endParaRPr lang="en-US" sz="1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People </a:t>
            </a:r>
            <a:r>
              <a:rPr lang="en-US" dirty="0"/>
              <a:t>don't pay attention to boring things. </a:t>
            </a:r>
          </a:p>
          <a:p>
            <a:r>
              <a:rPr lang="en-US" dirty="0" smtClean="0"/>
              <a:t>The </a:t>
            </a:r>
            <a:r>
              <a:rPr lang="en-US" dirty="0"/>
              <a:t>brain's "attentional" spotlight can be on one thing when multitasking. </a:t>
            </a:r>
          </a:p>
          <a:p>
            <a:r>
              <a:rPr lang="en-US" b="1" dirty="0" smtClean="0"/>
              <a:t>We </a:t>
            </a:r>
            <a:r>
              <a:rPr lang="en-US" b="1" dirty="0"/>
              <a:t>are better at seeing patterns and abstracting the meaning of an event than we are at recording detail. </a:t>
            </a:r>
          </a:p>
          <a:p>
            <a:r>
              <a:rPr lang="en-US" dirty="0" smtClean="0"/>
              <a:t>Emotional </a:t>
            </a:r>
            <a:r>
              <a:rPr lang="en-US" dirty="0"/>
              <a:t>arousal helps the brain learn. </a:t>
            </a:r>
          </a:p>
          <a:p>
            <a:r>
              <a:rPr lang="en-US" dirty="0" smtClean="0"/>
              <a:t>Audiences </a:t>
            </a:r>
            <a:r>
              <a:rPr lang="en-US" dirty="0"/>
              <a:t>check out after 10 minutes, but you can keep grabbing them back by telling a narrative or by creating events rich in emotion.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79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3057650"/>
              </p:ext>
            </p:extLst>
          </p:nvPr>
        </p:nvGraphicFramePr>
        <p:xfrm>
          <a:off x="1524000" y="1828800"/>
          <a:ext cx="6096000" cy="3749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1800"/>
                <a:gridCol w="31242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Traditional eLearning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Test Then Tell</a:t>
                      </a:r>
                    </a:p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Follows</a:t>
                      </a:r>
                      <a:r>
                        <a:rPr lang="en-US" baseline="0" dirty="0" smtClean="0"/>
                        <a:t> a pre-determined sequence and scope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Sequence and scope can be determined by learner’s pre-existing skill</a:t>
                      </a:r>
                      <a:r>
                        <a:rPr lang="en-US" baseline="0" dirty="0" smtClean="0"/>
                        <a:t> level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Tends to be lecture-style delivery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Usually</a:t>
                      </a:r>
                      <a:r>
                        <a:rPr lang="en-US" baseline="0" dirty="0" smtClean="0"/>
                        <a:t> interactive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t</a:t>
                      </a:r>
                      <a:r>
                        <a:rPr lang="en-US" dirty="0" smtClean="0"/>
                        <a:t>ext,</a:t>
                      </a:r>
                      <a:r>
                        <a:rPr lang="en-US" baseline="0" dirty="0" smtClean="0"/>
                        <a:t> word-based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i</a:t>
                      </a:r>
                      <a:r>
                        <a:rPr lang="en-US" dirty="0" smtClean="0"/>
                        <a:t>mage, animation-based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More</a:t>
                      </a:r>
                      <a:r>
                        <a:rPr lang="en-US" baseline="0" dirty="0" smtClean="0"/>
                        <a:t> p</a:t>
                      </a:r>
                      <a:r>
                        <a:rPr lang="en-US" dirty="0" smtClean="0"/>
                        <a:t>assive listening/watching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Active/critical</a:t>
                      </a:r>
                      <a:r>
                        <a:rPr lang="en-US" baseline="0" dirty="0" smtClean="0"/>
                        <a:t> thinking</a:t>
                      </a:r>
                      <a:endParaRPr lang="en-US" dirty="0" smtClean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CCAF</a:t>
            </a:r>
            <a:br>
              <a:rPr lang="en-US" dirty="0" smtClean="0"/>
            </a:br>
            <a:r>
              <a:rPr lang="en-US" sz="1800" dirty="0" smtClean="0"/>
              <a:t>(Michael Allen, Allen Interactions)</a:t>
            </a:r>
            <a:endParaRPr lang="en-US" sz="18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853247"/>
            <a:ext cx="6929754" cy="4395159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Designing Activities</a:t>
            </a:r>
            <a:endParaRPr lang="en-US" dirty="0"/>
          </a:p>
        </p:txBody>
      </p:sp>
      <p:graphicFrame>
        <p:nvGraphicFramePr>
          <p:cNvPr id="6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5313758"/>
              </p:ext>
            </p:extLst>
          </p:nvPr>
        </p:nvGraphicFramePr>
        <p:xfrm>
          <a:off x="609600" y="2590800"/>
          <a:ext cx="7630500" cy="350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9966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CCAF</a:t>
            </a:r>
            <a:br>
              <a:rPr lang="en-US" dirty="0" smtClean="0"/>
            </a:br>
            <a:r>
              <a:rPr lang="en-US" sz="1800" dirty="0" smtClean="0"/>
              <a:t>(Michael Allen, Allen Interactions)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6654742"/>
              </p:ext>
            </p:extLst>
          </p:nvPr>
        </p:nvGraphicFramePr>
        <p:xfrm>
          <a:off x="762000" y="2514600"/>
          <a:ext cx="7630500" cy="350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1853247"/>
            <a:ext cx="6929754" cy="43951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Example: Cooking food at fast food restaurant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3557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CCAF</a:t>
            </a:r>
            <a:br>
              <a:rPr lang="en-US" dirty="0" smtClean="0"/>
            </a:br>
            <a:r>
              <a:rPr lang="en-US" sz="1800" dirty="0" smtClean="0"/>
              <a:t>(Michael Allen, Allen Interactions)</a:t>
            </a:r>
            <a:endParaRPr lang="en-US" sz="1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7949417"/>
              </p:ext>
            </p:extLst>
          </p:nvPr>
        </p:nvGraphicFramePr>
        <p:xfrm>
          <a:off x="762000" y="2514600"/>
          <a:ext cx="7630500" cy="35052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Content Placeholder 4"/>
          <p:cNvSpPr txBox="1">
            <a:spLocks/>
          </p:cNvSpPr>
          <p:nvPr/>
        </p:nvSpPr>
        <p:spPr>
          <a:xfrm>
            <a:off x="609600" y="1676401"/>
            <a:ext cx="6929754" cy="45720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>
              <a:buFont typeface="Wingdings 3" charset="2"/>
              <a:buNone/>
            </a:pPr>
            <a:r>
              <a:rPr lang="en-US" dirty="0" smtClean="0"/>
              <a:t>Example: Determine whether a practice (marketing bank services) is unfair, deceptive, or abusive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7152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Activities for Verticals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325700" cy="3662075"/>
          </a:xfrm>
        </p:spPr>
        <p:txBody>
          <a:bodyPr>
            <a:normAutofit/>
          </a:bodyPr>
          <a:lstStyle/>
          <a:p>
            <a:r>
              <a:rPr lang="en-US" dirty="0" smtClean="0"/>
              <a:t>Medical?</a:t>
            </a:r>
          </a:p>
          <a:p>
            <a:r>
              <a:rPr lang="en-US" dirty="0" smtClean="0"/>
              <a:t>Sales?</a:t>
            </a:r>
          </a:p>
          <a:p>
            <a:r>
              <a:rPr lang="en-US" dirty="0" smtClean="0"/>
              <a:t>Bank?</a:t>
            </a:r>
          </a:p>
          <a:p>
            <a:r>
              <a:rPr lang="en-US" dirty="0" smtClean="0"/>
              <a:t>IT/software?</a:t>
            </a:r>
          </a:p>
          <a:p>
            <a:r>
              <a:rPr lang="en-US" dirty="0" smtClean="0"/>
              <a:t>Agriculture?</a:t>
            </a:r>
          </a:p>
          <a:p>
            <a:r>
              <a:rPr lang="en-US" dirty="0" smtClean="0"/>
              <a:t>Religion?</a:t>
            </a:r>
          </a:p>
          <a:p>
            <a:endParaRPr lang="en-US" dirty="0"/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61295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Development </a:t>
            </a:r>
            <a:r>
              <a:rPr lang="en-US" dirty="0" smtClean="0"/>
              <a:t>Software</a:t>
            </a:r>
            <a:br>
              <a:rPr lang="en-US" dirty="0" smtClean="0"/>
            </a:br>
            <a:r>
              <a:rPr lang="en-US" sz="2000" dirty="0" smtClean="0"/>
              <a:t>(ATD course)</a:t>
            </a:r>
            <a:endParaRPr lang="en-US" sz="2000" dirty="0"/>
          </a:p>
        </p:txBody>
      </p:sp>
      <p:sp>
        <p:nvSpPr>
          <p:cNvPr id="8" name="Content Placeholder 4"/>
          <p:cNvSpPr txBox="1">
            <a:spLocks/>
          </p:cNvSpPr>
          <p:nvPr/>
        </p:nvSpPr>
        <p:spPr>
          <a:xfrm>
            <a:off x="914400" y="1788483"/>
            <a:ext cx="4433711" cy="398497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400" b="1" dirty="0" smtClean="0"/>
              <a:t>Flash</a:t>
            </a:r>
          </a:p>
          <a:p>
            <a:r>
              <a:rPr lang="en-US" sz="2400" dirty="0" smtClean="0"/>
              <a:t>HTML5</a:t>
            </a:r>
          </a:p>
          <a:p>
            <a:r>
              <a:rPr lang="en-US" sz="2400" dirty="0" err="1" smtClean="0"/>
              <a:t>ZebraZapps</a:t>
            </a:r>
            <a:endParaRPr lang="en-US" sz="2400" dirty="0" smtClean="0"/>
          </a:p>
          <a:p>
            <a:r>
              <a:rPr lang="en-US" sz="2400" b="1" dirty="0" smtClean="0"/>
              <a:t>Articulate Storyline</a:t>
            </a:r>
          </a:p>
          <a:p>
            <a:r>
              <a:rPr lang="en-US" sz="2400" dirty="0" err="1" smtClean="0"/>
              <a:t>Lectora</a:t>
            </a:r>
            <a:endParaRPr lang="en-US" sz="2400" dirty="0" smtClean="0"/>
          </a:p>
          <a:p>
            <a:r>
              <a:rPr lang="en-US" sz="2400" b="1" dirty="0" smtClean="0"/>
              <a:t>Captivate</a:t>
            </a:r>
          </a:p>
          <a:p>
            <a:r>
              <a:rPr lang="en-US" sz="2400" dirty="0" smtClean="0"/>
              <a:t>Articulate Presenter</a:t>
            </a:r>
          </a:p>
          <a:p>
            <a:r>
              <a:rPr lang="en-US" sz="2400" dirty="0" smtClean="0"/>
              <a:t>Adobe Presenter</a:t>
            </a:r>
          </a:p>
          <a:p>
            <a:r>
              <a:rPr lang="en-US" sz="2400" dirty="0" smtClean="0"/>
              <a:t>Unison</a:t>
            </a:r>
          </a:p>
          <a:p>
            <a:r>
              <a:rPr lang="en-US" sz="2400" dirty="0" err="1" smtClean="0"/>
              <a:t>Authorware</a:t>
            </a:r>
            <a:endParaRPr lang="en-US" sz="2400" dirty="0"/>
          </a:p>
        </p:txBody>
      </p:sp>
      <p:sp>
        <p:nvSpPr>
          <p:cNvPr id="2" name="TextBox 1"/>
          <p:cNvSpPr txBox="1"/>
          <p:nvPr/>
        </p:nvSpPr>
        <p:spPr>
          <a:xfrm>
            <a:off x="5728090" y="1371600"/>
            <a:ext cx="2667000" cy="4430889"/>
          </a:xfrm>
          <a:prstGeom prst="rect">
            <a:avLst/>
          </a:prstGeom>
        </p:spPr>
        <p:txBody>
          <a:bodyPr vert="horz" wrap="none" lIns="91440" tIns="45720" rIns="91440" bIns="45720" rtlCol="0" anchor="ctr">
            <a:norm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Supporting </a:t>
            </a:r>
          </a:p>
          <a:p>
            <a:r>
              <a:rPr lang="en-US" sz="24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Helpful Tools</a:t>
            </a:r>
          </a:p>
          <a:p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Camtasia</a:t>
            </a:r>
            <a:endParaRPr lang="en-US" sz="24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Fireworks</a:t>
            </a:r>
          </a:p>
          <a:p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SimWriter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SwishMax</a:t>
            </a:r>
            <a:endParaRPr lang="en-US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en-US" sz="24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PowerPoint</a:t>
            </a:r>
          </a:p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Dreamweaver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77007" y="2667000"/>
            <a:ext cx="4162096" cy="157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1303279" y="4480034"/>
            <a:ext cx="4162096" cy="1576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90484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PowerPoint mockup</a:t>
            </a:r>
          </a:p>
          <a:p>
            <a:r>
              <a:rPr lang="en-US" dirty="0" smtClean="0"/>
              <a:t>Captivate project</a:t>
            </a:r>
          </a:p>
          <a:p>
            <a:pPr lvl="1"/>
            <a:r>
              <a:rPr lang="en-US" dirty="0" smtClean="0"/>
              <a:t>Themes</a:t>
            </a:r>
          </a:p>
          <a:p>
            <a:pPr lvl="1"/>
            <a:r>
              <a:rPr lang="en-US" dirty="0" smtClean="0"/>
              <a:t>Timeline</a:t>
            </a:r>
          </a:p>
          <a:p>
            <a:pPr lvl="1"/>
            <a:r>
              <a:rPr lang="en-US" dirty="0" smtClean="0"/>
              <a:t>Filmstrip</a:t>
            </a:r>
          </a:p>
          <a:p>
            <a:pPr lvl="1"/>
            <a:r>
              <a:rPr lang="en-US" dirty="0" smtClean="0"/>
              <a:t>Images, Video</a:t>
            </a:r>
          </a:p>
          <a:p>
            <a:pPr lvl="1"/>
            <a:r>
              <a:rPr lang="en-US" dirty="0" smtClean="0"/>
              <a:t>Feedback/States</a:t>
            </a:r>
          </a:p>
          <a:p>
            <a:pPr lvl="1"/>
            <a:r>
              <a:rPr lang="en-US" dirty="0" smtClean="0"/>
              <a:t>Branching</a:t>
            </a:r>
          </a:p>
          <a:p>
            <a:pPr lvl="1"/>
            <a:r>
              <a:rPr lang="en-US" dirty="0" smtClean="0"/>
              <a:t>Quizzes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0356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325700" cy="3662075"/>
          </a:xfrm>
        </p:spPr>
        <p:txBody>
          <a:bodyPr>
            <a:normAutofit/>
          </a:bodyPr>
          <a:lstStyle/>
          <a:p>
            <a:r>
              <a:rPr lang="en-US" dirty="0" smtClean="0"/>
              <a:t>My challenges</a:t>
            </a:r>
            <a:endParaRPr lang="en-US" dirty="0"/>
          </a:p>
          <a:p>
            <a:pPr lvl="1"/>
            <a:r>
              <a:rPr lang="en-US" dirty="0"/>
              <a:t>Buy-In from sponsors</a:t>
            </a:r>
          </a:p>
          <a:p>
            <a:pPr lvl="1"/>
            <a:r>
              <a:rPr lang="en-US" dirty="0"/>
              <a:t>Different </a:t>
            </a:r>
            <a:r>
              <a:rPr lang="en-US" dirty="0" smtClean="0"/>
              <a:t>type of job</a:t>
            </a:r>
            <a:endParaRPr lang="en-US" dirty="0"/>
          </a:p>
          <a:p>
            <a:r>
              <a:rPr lang="en-US" dirty="0" smtClean="0"/>
              <a:t>What challenges have you come across in developing interactive eLearning?</a:t>
            </a:r>
          </a:p>
          <a:p>
            <a:r>
              <a:rPr lang="en-US" dirty="0" smtClean="0"/>
              <a:t>What challenges do you anticipate?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0811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1828801"/>
            <a:ext cx="6725410" cy="11430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600" dirty="0" smtClean="0"/>
              <a:t>Exploring the Test Then Tell Approach to eLearning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Mary Whalen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Final Thoughts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700" y="2052925"/>
            <a:ext cx="7325700" cy="3662075"/>
          </a:xfrm>
        </p:spPr>
        <p:txBody>
          <a:bodyPr>
            <a:normAutofit/>
          </a:bodyPr>
          <a:lstStyle/>
          <a:p>
            <a:r>
              <a:rPr lang="en-US" dirty="0" smtClean="0"/>
              <a:t>Target audiences</a:t>
            </a:r>
          </a:p>
          <a:p>
            <a:r>
              <a:rPr lang="en-US" dirty="0" smtClean="0"/>
              <a:t>Tips</a:t>
            </a:r>
          </a:p>
          <a:p>
            <a:pPr lvl="1"/>
            <a:r>
              <a:rPr lang="en-US" dirty="0" smtClean="0"/>
              <a:t>Give clear context and direction</a:t>
            </a:r>
          </a:p>
          <a:p>
            <a:pPr lvl="1"/>
            <a:r>
              <a:rPr lang="en-US" dirty="0" smtClean="0"/>
              <a:t>Consider giving option for telling before testing</a:t>
            </a:r>
          </a:p>
          <a:p>
            <a:pPr lvl="1"/>
            <a:r>
              <a:rPr lang="en-US" dirty="0" smtClean="0"/>
              <a:t>Navigation </a:t>
            </a:r>
            <a:r>
              <a:rPr lang="en-US" dirty="0"/>
              <a:t>is important</a:t>
            </a:r>
          </a:p>
          <a:p>
            <a:pPr lvl="1"/>
            <a:r>
              <a:rPr lang="en-US" dirty="0" smtClean="0"/>
              <a:t>Gamification</a:t>
            </a:r>
          </a:p>
          <a:p>
            <a:pPr lvl="1"/>
            <a:r>
              <a:rPr lang="en-US" dirty="0" smtClean="0"/>
              <a:t>Lots of resources available</a:t>
            </a:r>
          </a:p>
        </p:txBody>
      </p:sp>
    </p:spTree>
    <p:extLst>
      <p:ext uri="{BB962C8B-B14F-4D97-AF65-F5344CB8AC3E}">
        <p14:creationId xmlns:p14="http://schemas.microsoft.com/office/powerpoint/2010/main" val="332590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 Question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2662519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800" dirty="0" smtClean="0"/>
              <a:t>What is your impression of </a:t>
            </a:r>
            <a:br>
              <a:rPr lang="en-US" sz="2800" dirty="0" smtClean="0"/>
            </a:br>
            <a:r>
              <a:rPr lang="en-US" sz="2800" dirty="0" smtClean="0"/>
              <a:t>Test Then Tell?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50781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200" y="1524000"/>
            <a:ext cx="6620968" cy="2133599"/>
          </a:xfrm>
        </p:spPr>
        <p:txBody>
          <a:bodyPr/>
          <a:lstStyle/>
          <a:p>
            <a:pPr algn="ctr"/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>
          <a:xfrm>
            <a:off x="1219200" y="4495800"/>
            <a:ext cx="6620968" cy="86142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/>
              <a:t>Mary (</a:t>
            </a:r>
            <a:r>
              <a:rPr lang="en-US" dirty="0" err="1" smtClean="0"/>
              <a:t>Sojoodi</a:t>
            </a:r>
            <a:r>
              <a:rPr lang="en-US" dirty="0" smtClean="0"/>
              <a:t>) Whalen</a:t>
            </a:r>
          </a:p>
          <a:p>
            <a:pPr algn="ctr">
              <a:buNone/>
            </a:pPr>
            <a:r>
              <a:rPr lang="en-US" dirty="0" smtClean="0">
                <a:hlinkClick r:id="rId2"/>
              </a:rPr>
              <a:t>msojoodi@yahoo.com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Find me on LinkedIn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Presentation Overview</a:t>
            </a:r>
            <a:endParaRPr lang="en-US" dirty="0"/>
          </a:p>
        </p:txBody>
      </p:sp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0464434"/>
              </p:ext>
            </p:extLst>
          </p:nvPr>
        </p:nvGraphicFramePr>
        <p:xfrm>
          <a:off x="1295400" y="1752600"/>
          <a:ext cx="6711654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My Background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98048287"/>
              </p:ext>
            </p:extLst>
          </p:nvPr>
        </p:nvGraphicFramePr>
        <p:xfrm>
          <a:off x="1371600" y="1752600"/>
          <a:ext cx="6711654" cy="419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Background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219200" y="2662519"/>
            <a:ext cx="6711654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6" indent="-342906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20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742962" indent="-285755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8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2pPr>
            <a:lvl3pPr marL="1143020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6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3pPr>
            <a:lvl4pPr marL="160022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4pPr>
            <a:lvl5pPr marL="205743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5pPr>
            <a:lvl6pPr marL="2514642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6pPr>
            <a:lvl7pPr marL="2971849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7pPr>
            <a:lvl8pPr marL="3429057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8pPr>
            <a:lvl9pPr marL="3886264" indent="-228604" algn="l" defTabSz="457207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SzPct val="80000"/>
              <a:buFont typeface="Wingdings 3" charset="2"/>
              <a:buChar char=""/>
              <a:defRPr sz="1400" b="0" i="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9pPr>
          </a:lstStyle>
          <a:p>
            <a:pPr marL="0" indent="0" algn="ctr">
              <a:buFont typeface="Wingdings 3" charset="2"/>
              <a:buNone/>
            </a:pPr>
            <a:r>
              <a:rPr lang="en-US" sz="2800" dirty="0" smtClean="0"/>
              <a:t>Poll Results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1821437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Traditional eLearning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62519"/>
            <a:ext cx="6711654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Example:</a:t>
            </a:r>
          </a:p>
          <a:p>
            <a:pPr marL="0" indent="0" algn="ctr">
              <a:buNone/>
            </a:pPr>
            <a:r>
              <a:rPr lang="en-US" sz="2800" dirty="0" smtClean="0"/>
              <a:t>http</a:t>
            </a:r>
            <a:r>
              <a:rPr lang="en-US" sz="2800" dirty="0"/>
              <a:t>://demos.abakc.com/eLearning/training_demos/UDAAP/index.html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Traditional eLearning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74305927"/>
              </p:ext>
            </p:extLst>
          </p:nvPr>
        </p:nvGraphicFramePr>
        <p:xfrm>
          <a:off x="1541072" y="1981200"/>
          <a:ext cx="6019800" cy="3404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947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Then Tell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19200" y="2662519"/>
            <a:ext cx="6711654" cy="419548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 smtClean="0"/>
              <a:t>Examples:</a:t>
            </a:r>
          </a:p>
          <a:p>
            <a:pPr marL="0" indent="0" algn="ctr">
              <a:buNone/>
            </a:pPr>
            <a:r>
              <a:rPr lang="en-US" sz="2800" dirty="0" smtClean="0"/>
              <a:t>http</a:t>
            </a:r>
            <a:r>
              <a:rPr lang="en-US" sz="2800" dirty="0"/>
              <a:t>://www.smartbuilder.com</a:t>
            </a:r>
            <a:r>
              <a:rPr lang="en-US" sz="2800" dirty="0" smtClean="0"/>
              <a:t>/</a:t>
            </a:r>
            <a:br>
              <a:rPr lang="en-US" sz="2800" dirty="0" smtClean="0"/>
            </a:br>
            <a:r>
              <a:rPr lang="en-US" sz="2800" dirty="0" err="1" smtClean="0"/>
              <a:t>elearning</a:t>
            </a:r>
            <a:r>
              <a:rPr lang="en-US" sz="2800" dirty="0" smtClean="0"/>
              <a:t>-examples/all-examples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802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Test Then Tell?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5961148"/>
              </p:ext>
            </p:extLst>
          </p:nvPr>
        </p:nvGraphicFramePr>
        <p:xfrm>
          <a:off x="1541072" y="1981200"/>
          <a:ext cx="6019800" cy="3404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98466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8687</TotalTime>
  <Words>594</Words>
  <Application>Microsoft Office PowerPoint</Application>
  <PresentationFormat>On-screen Show (4:3)</PresentationFormat>
  <Paragraphs>168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7" baseType="lpstr">
      <vt:lpstr>Arial</vt:lpstr>
      <vt:lpstr>Calibri</vt:lpstr>
      <vt:lpstr>Century Gothic</vt:lpstr>
      <vt:lpstr>Wingdings 3</vt:lpstr>
      <vt:lpstr>Ion</vt:lpstr>
      <vt:lpstr>PowerPoint Presentation</vt:lpstr>
      <vt:lpstr>Exploring the Test Then Tell Approach to eLearning</vt:lpstr>
      <vt:lpstr>Presentation Overview</vt:lpstr>
      <vt:lpstr>My Background</vt:lpstr>
      <vt:lpstr>Your Background</vt:lpstr>
      <vt:lpstr>Traditional eLearning</vt:lpstr>
      <vt:lpstr>Traditional eLearning</vt:lpstr>
      <vt:lpstr>Test Then Tell</vt:lpstr>
      <vt:lpstr>Test Then Tell?</vt:lpstr>
      <vt:lpstr>Test Then Tell Strategies</vt:lpstr>
      <vt:lpstr>Memory and Learning (http://www.brainrules.net/long-term-memory) </vt:lpstr>
      <vt:lpstr>Comparison</vt:lpstr>
      <vt:lpstr>CCAF (Michael Allen, Allen Interactions)</vt:lpstr>
      <vt:lpstr>CCAF (Michael Allen, Allen Interactions)</vt:lpstr>
      <vt:lpstr>CCAF (Michael Allen, Allen Interactions)</vt:lpstr>
      <vt:lpstr>Activities for Verticals</vt:lpstr>
      <vt:lpstr>Development Software (ATD course)</vt:lpstr>
      <vt:lpstr>Samples</vt:lpstr>
      <vt:lpstr>Challenges</vt:lpstr>
      <vt:lpstr>Final Thoughts</vt:lpstr>
      <vt:lpstr>Poll Question</vt:lpstr>
      <vt:lpstr>Thank You!</vt:lpstr>
    </vt:vector>
  </TitlesOfParts>
  <Company>Toshiba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 Practices for  Creating Training Videos</dc:title>
  <dc:creator>Mary Whalen</dc:creator>
  <cp:lastModifiedBy>Mary Whalen</cp:lastModifiedBy>
  <cp:revision>78</cp:revision>
  <dcterms:created xsi:type="dcterms:W3CDTF">2015-10-15T20:03:44Z</dcterms:created>
  <dcterms:modified xsi:type="dcterms:W3CDTF">2017-02-16T17:51:03Z</dcterms:modified>
</cp:coreProperties>
</file>