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2"/>
  </p:notesMasterIdLst>
  <p:sldIdLst>
    <p:sldId id="257" r:id="rId2"/>
    <p:sldId id="270" r:id="rId3"/>
    <p:sldId id="256" r:id="rId4"/>
    <p:sldId id="266" r:id="rId5"/>
    <p:sldId id="258" r:id="rId6"/>
    <p:sldId id="263" r:id="rId7"/>
    <p:sldId id="274" r:id="rId8"/>
    <p:sldId id="278" r:id="rId9"/>
    <p:sldId id="262" r:id="rId10"/>
    <p:sldId id="276" r:id="rId11"/>
    <p:sldId id="264" r:id="rId12"/>
    <p:sldId id="268" r:id="rId13"/>
    <p:sldId id="271" r:id="rId14"/>
    <p:sldId id="259" r:id="rId15"/>
    <p:sldId id="275" r:id="rId16"/>
    <p:sldId id="269" r:id="rId17"/>
    <p:sldId id="272" r:id="rId18"/>
    <p:sldId id="273" r:id="rId19"/>
    <p:sldId id="279" r:id="rId20"/>
    <p:sldId id="267" r:id="rId21"/>
  </p:sldIdLst>
  <p:sldSz cx="9144000" cy="6858000" type="screen4x3"/>
  <p:notesSz cx="6858000" cy="9144000"/>
  <p:custDataLst>
    <p:tags r:id="rId2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A89508"/>
    <a:srgbClr val="827306"/>
    <a:srgbClr val="00CC66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329" autoAdjust="0"/>
    <p:restoredTop sz="94660"/>
  </p:normalViewPr>
  <p:slideViewPr>
    <p:cSldViewPr>
      <p:cViewPr varScale="1">
        <p:scale>
          <a:sx n="108" d="100"/>
          <a:sy n="108" d="100"/>
        </p:scale>
        <p:origin x="-243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12F5E-E2D8-4768-B53E-691E5EFEE6A9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10435-1051-4838-8A21-FDF40CDC5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93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10435-1051-4838-8A21-FDF40CDC52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73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9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71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30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6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653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3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334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0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7603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572000" y="3429000"/>
            <a:ext cx="457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3432000"/>
            <a:ext cx="457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5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188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61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microsoft.com/office/2007/relationships/hdphoto" Target="../media/hdphoto1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6.wdp"/><Relationship Id="rId3" Type="http://schemas.openxmlformats.org/officeDocument/2006/relationships/image" Target="../media/image39.jpg"/><Relationship Id="rId7" Type="http://schemas.microsoft.com/office/2007/relationships/hdphoto" Target="../media/hdphoto13.wdp"/><Relationship Id="rId12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1.png"/><Relationship Id="rId11" Type="http://schemas.microsoft.com/office/2007/relationships/hdphoto" Target="../media/hdphoto15.wdp"/><Relationship Id="rId5" Type="http://schemas.microsoft.com/office/2007/relationships/hdphoto" Target="../media/hdphoto12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14.wdp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microsoft.com/office/2007/relationships/hdphoto" Target="../media/hdphoto17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53.gif"/><Relationship Id="rId5" Type="http://schemas.openxmlformats.org/officeDocument/2006/relationships/image" Target="../media/image52.jpg"/><Relationship Id="rId4" Type="http://schemas.openxmlformats.org/officeDocument/2006/relationships/image" Target="../media/image51.png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microsoft.com/office/2007/relationships/hdphoto" Target="../media/hdphoto19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66.jpg"/><Relationship Id="rId5" Type="http://schemas.microsoft.com/office/2007/relationships/hdphoto" Target="../media/hdphoto20.wdp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microsoft.com/office/2007/relationships/hdphoto" Target="../media/hdphoto2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70.png"/><Relationship Id="rId5" Type="http://schemas.microsoft.com/office/2007/relationships/hdphoto" Target="../media/hdphoto22.wdp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2.jpe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74.png"/><Relationship Id="rId5" Type="http://schemas.microsoft.com/office/2007/relationships/hdphoto" Target="../media/hdphoto24.wdp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77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1"/>
            <a:ext cx="4572000" cy="3428999"/>
          </a:xfrm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" r="297"/>
          <a:stretch>
            <a:fillRect/>
          </a:stretch>
        </p:blipFill>
        <p:spPr>
          <a:xfrm>
            <a:off x="0" y="0"/>
            <a:ext cx="4572000" cy="3429000"/>
          </a:xfrm>
        </p:spPr>
      </p:pic>
      <p:cxnSp>
        <p:nvCxnSpPr>
          <p:cNvPr id="11" name="Straight Connector 10"/>
          <p:cNvCxnSpPr/>
          <p:nvPr/>
        </p:nvCxnSpPr>
        <p:spPr>
          <a:xfrm>
            <a:off x="0" y="3429000"/>
            <a:ext cx="9144000" cy="0"/>
          </a:xfrm>
          <a:prstGeom prst="line">
            <a:avLst/>
          </a:prstGeom>
          <a:ln w="28575">
            <a:solidFill>
              <a:srgbClr val="B2B2B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28575">
            <a:solidFill>
              <a:srgbClr val="B2B2B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b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t="6238" r="9976" b="5121"/>
          <a:stretch/>
        </p:blipFill>
        <p:spPr>
          <a:xfrm>
            <a:off x="-7684" y="3291328"/>
            <a:ext cx="2525607" cy="35779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20983" y="1981200"/>
            <a:ext cx="67230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en-US" sz="4400" b="1" dirty="0" smtClean="0"/>
              <a:t>of a </a:t>
            </a:r>
            <a:r>
              <a:rPr lang="en-US" sz="4400" b="1" dirty="0" err="1" smtClean="0"/>
              <a:t>TechComm</a:t>
            </a:r>
            <a:r>
              <a:rPr lang="en-US" sz="4400" b="1" dirty="0" smtClean="0"/>
              <a:t> Ninja.</a:t>
            </a:r>
            <a:endParaRPr lang="en-US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20983" y="1981200"/>
            <a:ext cx="6723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/>
              <a:t>A day in the life</a:t>
            </a:r>
            <a:endParaRPr lang="en-US" sz="4400" b="1" dirty="0"/>
          </a:p>
        </p:txBody>
      </p:sp>
      <p:pic>
        <p:nvPicPr>
          <p:cNvPr id="19" name="ninja b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8524" b="8348"/>
          <a:stretch/>
        </p:blipFill>
        <p:spPr>
          <a:xfrm>
            <a:off x="-7684" y="3291328"/>
            <a:ext cx="2895600" cy="35666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4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057400"/>
            <a:ext cx="1596719" cy="15326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1066800"/>
            <a:ext cx="3335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Analyzing </a:t>
            </a:r>
            <a:r>
              <a:rPr lang="en-US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TechComm</a:t>
            </a: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Ninjas</a:t>
            </a:r>
            <a:endParaRPr lang="en-U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794">
            <a:off x="533388" y="3266014"/>
            <a:ext cx="1286198" cy="656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62277">
            <a:off x="1491374" y="4456780"/>
            <a:ext cx="592065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77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6 -1.55946E-6 L 0.01302 0.042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2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-1.7168E-6 L -0.02031 -0.0386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9"/>
          <a:stretch/>
        </p:blipFill>
        <p:spPr>
          <a:xfrm>
            <a:off x="4191000" y="3657601"/>
            <a:ext cx="3792810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417158">
            <a:off x="1448627" y="3721819"/>
            <a:ext cx="2154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>
                  <a:solidFill>
                    <a:schemeClr val="accent4"/>
                  </a:solidFill>
                </a:ln>
                <a:solidFill>
                  <a:schemeClr val="accent4"/>
                </a:solidFill>
                <a:latin typeface="Bradley Hand ITC" panose="03070402050302030203" pitchFamily="66" charset="0"/>
              </a:rPr>
              <a:t>NINJA</a:t>
            </a:r>
            <a:endParaRPr lang="en-US" sz="5400" b="1" dirty="0">
              <a:ln>
                <a:solidFill>
                  <a:schemeClr val="accent4"/>
                </a:solidFill>
              </a:ln>
              <a:solidFill>
                <a:schemeClr val="accent4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56000" contras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9"/>
          <a:stretch/>
        </p:blipFill>
        <p:spPr>
          <a:xfrm>
            <a:off x="1802601" y="5638801"/>
            <a:ext cx="230605" cy="209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64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0600"/>
            <a:ext cx="9144000" cy="914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52800"/>
            <a:ext cx="2660366" cy="361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143" y="3880243"/>
            <a:ext cx="2542857" cy="3142857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152400"/>
            <a:ext cx="1645460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207" b="89776" l="38436" r="632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42" t="16288" r="36690" b="22917"/>
          <a:stretch/>
        </p:blipFill>
        <p:spPr>
          <a:xfrm>
            <a:off x="1676400" y="228600"/>
            <a:ext cx="1341531" cy="21971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07" t="17338" r="43081" b="70331"/>
          <a:stretch/>
        </p:blipFill>
        <p:spPr>
          <a:xfrm>
            <a:off x="3886200" y="228601"/>
            <a:ext cx="714375" cy="800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601" y="5105400"/>
            <a:ext cx="4995599" cy="1752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TC\2017_STC_Spectrum\Ninja Talk\Graphics\Become a techcomm ninja_01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9F9"/>
              </a:clrFrom>
              <a:clrTo>
                <a:srgbClr val="FA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5387"/>
            <a:ext cx="9144000" cy="45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STC\2017_STC_Spectrum\Ninja Talk\Graphics\Ninja Ben\39045bb3-4d8f-4789-8505-71a73deee215_zpshetej1yt(trans_0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600" y="3429000"/>
            <a:ext cx="409575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152400"/>
            <a:ext cx="32151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GrilledCheese BTN" panose="020B0604060402040206" pitchFamily="34" charset="0"/>
              </a:rPr>
              <a:t>Learn how to become</a:t>
            </a:r>
            <a:br>
              <a:rPr lang="en-US" sz="2400" dirty="0" smtClean="0">
                <a:latin typeface="GrilledCheese BTN" panose="020B0604060402040206" pitchFamily="34" charset="0"/>
              </a:rPr>
            </a:br>
            <a:r>
              <a:rPr lang="en-US" sz="2400" dirty="0" smtClean="0">
                <a:latin typeface="GrilledCheese BTN" panose="020B0604060402040206" pitchFamily="34" charset="0"/>
              </a:rPr>
              <a:t>a </a:t>
            </a:r>
            <a:r>
              <a:rPr lang="en-US" sz="2400" dirty="0" err="1" smtClean="0">
                <a:latin typeface="GrilledCheese BTN" panose="020B0604060402040206" pitchFamily="34" charset="0"/>
              </a:rPr>
              <a:t>TechComm</a:t>
            </a:r>
            <a:r>
              <a:rPr lang="en-US" sz="2400" dirty="0" smtClean="0">
                <a:latin typeface="GrilledCheese BTN" panose="020B0604060402040206" pitchFamily="34" charset="0"/>
              </a:rPr>
              <a:t/>
            </a:r>
            <a:br>
              <a:rPr lang="en-US" sz="2400" dirty="0" smtClean="0">
                <a:latin typeface="GrilledCheese BTN" panose="020B0604060402040206" pitchFamily="34" charset="0"/>
              </a:rPr>
            </a:br>
            <a:r>
              <a:rPr lang="en-US" sz="2400" dirty="0" smtClean="0"/>
              <a:t>	</a:t>
            </a:r>
            <a:r>
              <a:rPr lang="en-US" sz="7200" dirty="0" smtClean="0">
                <a:solidFill>
                  <a:srgbClr val="C00000"/>
                </a:solidFill>
                <a:latin typeface="GrilledCheese BTN" panose="020B0604060402040206" pitchFamily="34" charset="0"/>
              </a:rPr>
              <a:t>ninja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026" name="Picture 2" descr="E:\STC\2017_STC_Spectrum\Ninja Talk\Graphics\ninja-drawing-00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7" b="89888" l="2500" r="95357">
                        <a14:foregroundMark x1="32500" y1="21798" x2="75357" y2="24719"/>
                        <a14:foregroundMark x1="37857" y1="26742" x2="80357" y2="18652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" t="4333" r="8809" b="13362"/>
          <a:stretch/>
        </p:blipFill>
        <p:spPr bwMode="auto">
          <a:xfrm>
            <a:off x="0" y="4831976"/>
            <a:ext cx="1374484" cy="202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STC\2017_STC_Spectrum\Ninja Talk\Graphics\ninja-drawing-00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7" b="89888" l="2500" r="95357">
                        <a14:foregroundMark x1="32500" y1="21798" x2="75357" y2="24719"/>
                        <a14:foregroundMark x1="37857" y1="26742" x2="80357" y2="18652"/>
                      </a14:backgroundRemoval>
                    </a14:imgEffect>
                    <a14:imgEffect>
                      <a14:brightnessContrast brigh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" t="4333" r="8809" b="13362"/>
          <a:stretch/>
        </p:blipFill>
        <p:spPr bwMode="auto">
          <a:xfrm>
            <a:off x="0" y="4831976"/>
            <a:ext cx="1374484" cy="202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97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763" y="541923"/>
            <a:ext cx="1958422" cy="2109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5059"/>
            <a:ext cx="1905000" cy="1792941"/>
          </a:xfrm>
          <a:prstGeom prst="rect">
            <a:avLst/>
          </a:prstGeom>
        </p:spPr>
      </p:pic>
      <p:pic>
        <p:nvPicPr>
          <p:cNvPr id="1026" name="Picture 2" descr="E:\STC\2017_STC_Spectrum\Ninja Talk\Graphics\picture-3007075-147002766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1" y="5029200"/>
            <a:ext cx="249381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STC\2017_STC_Spectrum\Ninja Talk\Graphics\SocialNinja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251" y="5029200"/>
            <a:ext cx="240749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838200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B2B2B2"/>
                </a:solidFill>
                <a:latin typeface="Century Schoolbook" panose="02040604050505020304" pitchFamily="18" charset="0"/>
                <a:cs typeface="Simplified Arabic Fixed" panose="02070309020205020404" pitchFamily="49" charset="-78"/>
              </a:rPr>
              <a:t>Ninja TIP #9</a:t>
            </a:r>
            <a:endParaRPr lang="en-US" sz="3200" b="1" dirty="0">
              <a:solidFill>
                <a:srgbClr val="B2B2B2"/>
              </a:solidFill>
              <a:latin typeface="Century Schoolbook" panose="02040604050505020304" pitchFamily="18" charset="0"/>
              <a:cs typeface="Simplified Arabic Fixed" panose="02070309020205020404" pitchFamily="49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6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19600"/>
            <a:ext cx="423125" cy="585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9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58883" cy="1748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38200"/>
            <a:ext cx="609600" cy="30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76400"/>
            <a:ext cx="13716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43000"/>
            <a:ext cx="9144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77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r="1000" b="14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E:\STC\2017_STC_Spectrum\Ninja Talk\Graphics\Ninja Ben\Ninja_Ben_0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5625127"/>
            <a:ext cx="1698625" cy="12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STC\2017_STC_Spectrum\Ninja Talk\Graphics\Ninja Ben\Ninja_Ben_0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25127"/>
            <a:ext cx="1698625" cy="12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STC\2017_STC_Spectrum\Ninja Talk\Graphics\Ninja Ben\Ninja_Ben_0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625127"/>
            <a:ext cx="1698625" cy="12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50" y="4989806"/>
            <a:ext cx="2847301" cy="3087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85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0624"/>
          <a:stretch/>
        </p:blipFill>
        <p:spPr>
          <a:xfrm>
            <a:off x="8305800" y="4114800"/>
            <a:ext cx="196273" cy="38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9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xit" presetSubtype="0" fill="hold" nodeType="afterEffect">
                                  <p:stCondLst>
                                    <p:cond delay="4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700"/>
                            </p:stCondLst>
                            <p:childTnLst>
                              <p:par>
                                <p:cTn id="35" presetID="42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8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73"/>
            <a:ext cx="9144000" cy="6819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925" l="2720" r="100000"/>
                    </a14:imgEffect>
                    <a14:imgEffect>
                      <a14:colorTemperature colorTemp="4875"/>
                    </a14:imgEffect>
                    <a14:imgEffect>
                      <a14:saturation sat="15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9" r="-696" b="5461"/>
          <a:stretch/>
        </p:blipFill>
        <p:spPr>
          <a:xfrm flipH="1">
            <a:off x="6553200" y="3657600"/>
            <a:ext cx="2831123" cy="3676549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029200" y="76200"/>
            <a:ext cx="3962400" cy="2590800"/>
          </a:xfrm>
          <a:prstGeom prst="cloudCallout">
            <a:avLst>
              <a:gd name="adj1" fmla="val 24433"/>
              <a:gd name="adj2" fmla="val 83186"/>
            </a:avLst>
          </a:prstGeom>
          <a:blipFill dpi="0" rotWithShape="1">
            <a:blip r:embed="rId6"/>
            <a:srcRect/>
            <a:tile tx="-628650" ty="0" sx="91000" sy="92000" flip="none" algn="tl"/>
          </a:blipFill>
          <a:ln>
            <a:solidFill>
              <a:srgbClr val="A895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" y="152400"/>
            <a:ext cx="4006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Someday…</a:t>
            </a:r>
            <a:endParaRPr lang="en-US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280"/>
          <a:stretch/>
        </p:blipFill>
        <p:spPr>
          <a:xfrm>
            <a:off x="2971800" y="3200400"/>
            <a:ext cx="312937" cy="271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2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813297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146" l="0" r="98438">
                        <a14:foregroundMark x1="4375" y1="23333" x2="4375" y2="23333"/>
                        <a14:foregroundMark x1="9531" y1="22708" x2="9531" y2="22708"/>
                        <a14:foregroundMark x1="13906" y1="20521" x2="13906" y2="20521"/>
                        <a14:foregroundMark x1="17813" y1="22604" x2="17813" y2="22604"/>
                        <a14:foregroundMark x1="25469" y1="22188" x2="25469" y2="22188"/>
                        <a14:foregroundMark x1="30469" y1="19167" x2="30469" y2="19167"/>
                        <a14:foregroundMark x1="37500" y1="19896" x2="37500" y2="19896"/>
                        <a14:foregroundMark x1="45000" y1="18333" x2="45000" y2="18333"/>
                        <a14:foregroundMark x1="48906" y1="17396" x2="48906" y2="17396"/>
                        <a14:foregroundMark x1="52656" y1="16458" x2="52656" y2="16458"/>
                        <a14:foregroundMark x1="56094" y1="15833" x2="56094" y2="15833"/>
                        <a14:foregroundMark x1="7187" y1="83646" x2="7187" y2="83646"/>
                        <a14:foregroundMark x1="11875" y1="82604" x2="11875" y2="82604"/>
                        <a14:foregroundMark x1="32813" y1="87396" x2="32813" y2="87396"/>
                        <a14:foregroundMark x1="49688" y1="88542" x2="49688" y2="88542"/>
                        <a14:foregroundMark x1="58125" y1="88750" x2="58125" y2="88750"/>
                        <a14:foregroundMark x1="63125" y1="88750" x2="63125" y2="88750"/>
                        <a14:foregroundMark x1="76094" y1="88438" x2="76094" y2="88438"/>
                        <a14:foregroundMark x1="84688" y1="84688" x2="84688" y2="84688"/>
                        <a14:foregroundMark x1="90625" y1="92708" x2="90625" y2="92708"/>
                        <a14:foregroundMark x1="20313" y1="85625" x2="20313" y2="85625"/>
                        <a14:foregroundMark x1="93594" y1="85938" x2="93594" y2="85938"/>
                        <a14:foregroundMark x1="31206" y1="20616" x2="31206" y2="20616"/>
                        <a14:foregroundMark x1="29433" y1="17062" x2="29433" y2="17062"/>
                        <a14:foregroundMark x1="10638" y1="25592" x2="10638" y2="25592"/>
                        <a14:backgroundMark x1="26875" y1="21042" x2="26875" y2="21042"/>
                        <a14:backgroundMark x1="37813" y1="18958" x2="37813" y2="18958"/>
                        <a14:backgroundMark x1="33281" y1="73646" x2="33281" y2="73646"/>
                        <a14:backgroundMark x1="29844" y1="75104" x2="50625" y2="75938"/>
                        <a14:backgroundMark x1="34688" y1="87188" x2="34688" y2="87188"/>
                        <a14:backgroundMark x1="35156" y1="85625" x2="35156" y2="85625"/>
                        <a14:backgroundMark x1="82969" y1="88229" x2="82969" y2="88229"/>
                        <a14:backgroundMark x1="83750" y1="86458" x2="83750" y2="86458"/>
                        <a14:backgroundMark x1="85938" y1="77188" x2="85938" y2="77188"/>
                        <a14:backgroundMark x1="84688" y1="78333" x2="91563" y2="81771"/>
                        <a14:backgroundMark x1="71631" y1="87678" x2="71631" y2="87678"/>
                        <a14:backgroundMark x1="67730" y1="58768" x2="67730" y2="58768"/>
                        <a14:backgroundMark x1="63830" y1="59005" x2="63830" y2="59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14" r="3435" b="4991"/>
          <a:stretch/>
        </p:blipFill>
        <p:spPr>
          <a:xfrm>
            <a:off x="2362200" y="2286000"/>
            <a:ext cx="1129405" cy="1434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7000" r="100000">
                        <a14:backgroundMark x1="36000" y1="64667" x2="32000" y2="67333"/>
                        <a14:backgroundMark x1="36500" y1="67667" x2="34500" y2="69333"/>
                        <a14:backgroundMark x1="98500" y1="65333" x2="81000" y2="96667"/>
                        <a14:backgroundMark x1="82500" y1="67667" x2="81500" y2="76333"/>
                        <a14:backgroundMark x1="95000" y1="67333" x2="99500" y2="63000"/>
                        <a14:backgroundMark x1="99500" y1="52333" x2="99500" y2="5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5" t="14103"/>
          <a:stretch/>
        </p:blipFill>
        <p:spPr>
          <a:xfrm>
            <a:off x="9296400" y="967154"/>
            <a:ext cx="4261338" cy="5890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143000"/>
            <a:ext cx="3575040" cy="38377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99 0.0997 C -0.00989 0.10225 -0.01406 0.11058 -0.01996 0.11289 C -0.02361 0.11636 -0.02795 0.11798 -0.03177 0.12099 C -0.04444 0.13047 -0.05503 0.14088 -0.06944 0.14597 C -0.07361 0.14967 -0.07847 0.15244 -0.08333 0.15383 C -0.08455 0.15476 -0.08576 0.15591 -0.08732 0.15661 C -0.08941 0.15777 -0.09409 0.15915 -0.09409 0.15938 C -0.09982 0.16609 -0.11007 0.16725 -0.11701 0.16841 C -0.12257 0.16771 -0.12986 0.16771 -0.13472 0.16447 C -0.14045 0.16124 -0.14514 0.15638 -0.15052 0.15383 C -0.1559 0.14782 -0.14965 0.15453 -0.1559 0.1499 C -0.16093 0.14574 -0.16354 0.1418 -0.16962 0.13949 C -0.17274 0.13533 -0.17691 0.13394 -0.18038 0.13139 C -0.18559 0.12816 -0.18767 0.1226 -0.19323 0.12099 C -0.19861 0.11613 -0.20468 0.11034 -0.21093 0.1078 C -0.2158 0.10317 -0.22135 0.10225 -0.22691 0.10109 C -0.2526 0.08906 -0.26718 0.0805 -0.29218 0.0775 C -0.3 0.07842 -0.30677 0.08027 -0.31389 0.08259 C -0.32083 0.08744 -0.32951 0.0886 -0.33715 0.09068 C -0.3408 0.09161 -0.34496 0.09415 -0.34861 0.09577 C -0.35399 0.1004 -0.36024 0.09994 -0.36545 0.10387 C -0.36944 0.10664 -0.37257 0.11127 -0.37639 0.11289 C -0.38003 0.11798 -0.39218 0.12538 -0.39705 0.12746 C -0.40277 0.13463 -0.41146 0.13764 -0.41892 0.14065 C -0.42152 0.14458 -0.42604 0.14712 -0.42986 0.14851 C -0.43194 0.15106 -0.43489 0.15499 -0.4368 0.15661 C -0.4434 0.161 -0.43819 0.15291 -0.44705 0.16054 C -0.45225 0.16563 -0.45642 0.16748 -0.4625 0.16979 C -0.46857 0.17511 -0.47361 0.17766 -0.48073 0.1802 C -0.48993 0.18899 -0.50521 0.192 -0.51597 0.19339 C -0.53038 0.19269 -0.54548 0.19385 -0.55955 0.1883 C -0.5625 0.18552 -0.56493 0.18437 -0.5684 0.18298 C -0.57083 0.17951 -0.57239 0.17789 -0.57534 0.17627 C -0.58055 0.1654 -0.57378 0.17812 -0.58038 0.17095 C -0.58142 0.17003 -0.58142 0.16817 -0.58229 0.16702 C -0.58628 0.1617 -0.59097 0.15869 -0.59618 0.15661 C -0.60139 0.14921 -0.61198 0.1462 -0.61892 0.14342 C -0.62309 0.13949 -0.6276 0.13995 -0.63177 0.13672 C -0.63385 0.1351 -0.63628 0.13348 -0.63784 0.13139 C -0.63837 0.13047 -0.63889 0.12954 -0.63975 0.12885 C -0.64288 0.12654 -0.64861 0.12492 -0.65156 0.12353 C -0.65382 0.12237 -0.65764 0.12168 -0.65955 0.12099 C -0.66232 0.12006 -0.66736 0.11821 -0.66736 0.11844 C -0.67482 0.11173 -0.68559 0.10988 -0.69427 0.1078 C -0.70399 0.10549 -0.71423 0.10202 -0.72378 0.0997 C -0.73507 0.10017 -0.74618 0.1004 -0.75746 0.10109 C -0.76753 0.10179 -0.78038 0.10965 -0.78923 0.11566 C -0.79253 0.11798 -0.7934 0.12075 -0.79705 0.12214 C -0.80382 0.13093 -0.81302 0.13787 -0.82205 0.14204 C -0.8243 0.14435 -0.82621 0.14782 -0.82899 0.1499 C -0.83055 0.15129 -0.83507 0.15268 -0.83507 0.15291 C -0.83958 0.15892 -0.83975 0.15938 -0.84566 0.1617 C -0.84948 0.16725 -0.85868 0.16933 -0.86475 0.17095 C -0.87621 0.18205 -0.8908 0.18414 -0.90521 0.18691 C -0.9151 0.18576 -0.92378 0.1839 -0.93368 0.18298 C -0.94097 0.17974 -0.93802 0.1809 -0.94271 0.17905 C -0.95434 0.16817 -0.93802 0.18298 -0.94861 0.17511 C -0.9526 0.17211 -0.95555 0.16748 -0.95955 0.16586 C -0.96354 0.16008 -0.96718 0.15406 -0.97152 0.14851 C -0.97396 0.14504 -0.97725 0.14227 -0.97934 0.1381 C -0.98142 0.13371 -0.98298 0.13163 -0.98628 0.12885 C -0.98837 0.12469 -0.99097 0.1233 -0.99323 0.1196 C -0.99982 0.10873 -1.00885 0.10595 -1.01892 0.10387 C -1.02656 0.10017 -1.01823 0.10387 -1.03489 0.10109 C -1.04201 0.09994 -1.0493 0.09693 -1.05659 0.09577 C -1.07222 0.08976 -1.09861 0.09392 -1.11389 0.09461 C -1.12187 0.09693 -1.12951 0.0997 -1.13767 0.10109 C -1.14479 0.10433 -1.14166 0.10317 -1.1467 0.10502 C -1.15139 0.11173 -1.14548 0.1041 -1.15156 0.10896 C -1.15521 0.11196 -1.15746 0.11659 -1.16163 0.11821 C -1.16354 0.12099 -1.17343 0.12631 -1.17656 0.12746 C -1.18073 0.13371 -1.18802 0.14227 -1.19409 0.14458 C -1.19826 0.15013 -1.20312 0.15291 -1.20816 0.15661 C -1.21232 0.15962 -1.21614 0.16355 -1.21996 0.16702 C -1.22187 0.16864 -1.22413 0.16817 -1.22587 0.16979 C -1.23455 0.17696 -1.2467 0.1809 -1.25659 0.18298 C -1.27396 0.18182 -1.28993 0.17789 -1.30712 0.17511 C -1.31805 0.17118 -1.32899 0.16956 -1.33975 0.16447 C -1.34218 0.161 -1.34427 0.16077 -1.34757 0.15915 C -1.3526 0.15314 -1.34635 0.15985 -1.3526 0.15522 C -1.35764 0.15129 -1.36163 0.14574 -1.36736 0.14342 C -1.37552 0.13255 -1.38333 0.12885 -1.39323 0.12214 C -1.40087 0.11705 -1.4085 0.1122 -1.41701 0.11034 C -1.41892 0.10942 -1.42118 0.10919 -1.42291 0.1078 C -1.42691 0.10479 -1.42951 0.10017 -1.43368 0.09855 C -1.43941 0.09091 -1.43646 0.09276 -1.44166 0.09068 C -1.44982 0.07981 -1.4625 0.07773 -1.47343 0.07472 C -1.50208 0.0775 -1.49218 0.07403 -1.50399 0.07865 C -1.50677 0.08235 -1.50712 0.08536 -1.50712 0.09068 L -1.50798 0.07472 " pathEditMode="relative" rAng="0" ptsTypes="ffffffffffffffffffffffffffffffffffffffffffffffffffffffffffffffffffffffffffffffffffffffffAA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08" y="34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animMotion origin="layout" path="M -2.77778E-6 3.41661E-6 L -1.55382 0.23132 " pathEditMode="relative" rAng="0" ptsTypes="AA">
                                      <p:cBhvr>
                                        <p:cTn id="8" dur="4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91" y="115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0" b="100000" l="57591" r="100000">
                        <a14:foregroundMark x1="87045" y1="31939" x2="93591" y2="33939"/>
                        <a14:foregroundMark x1="86636" y1="35091" x2="83091" y2="48424"/>
                        <a14:foregroundMark x1="72500" y1="33636" x2="72091" y2="50727"/>
                        <a14:foregroundMark x1="70682" y1="39455" x2="72000" y2="44909"/>
                        <a14:foregroundMark x1="74182" y1="40424" x2="75045" y2="45576"/>
                        <a14:foregroundMark x1="86727" y1="32364" x2="85364" y2="34303"/>
                        <a14:foregroundMark x1="69795" y1="51979" x2="70798" y2="49198"/>
                        <a14:foregroundMark x1="75933" y1="42888" x2="74248" y2="40749"/>
                        <a14:foregroundMark x1="91777" y1="32353" x2="87084" y2="31390"/>
                        <a14:foregroundMark x1="86923" y1="31711" x2="85800" y2="33636"/>
                        <a14:foregroundMark x1="72684" y1="34225" x2="73887" y2="34492"/>
                        <a14:foregroundMark x1="71841" y1="37701" x2="72162" y2="33797"/>
                        <a14:foregroundMark x1="72323" y1="33743" x2="74328" y2="33690"/>
                        <a14:backgroundMark x1="74182" y1="51333" x2="74455" y2="52545"/>
                        <a14:backgroundMark x1="72773" y1="72606" x2="57545" y2="89091"/>
                        <a14:backgroundMark x1="67500" y1="80667" x2="61864" y2="84727"/>
                        <a14:backgroundMark x1="63091" y1="85273" x2="68409" y2="80667"/>
                        <a14:backgroundMark x1="73364" y1="73515" x2="71773" y2="78970"/>
                        <a14:backgroundMark x1="69091" y1="80242" x2="71591" y2="79576"/>
                        <a14:backgroundMark x1="95136" y1="51879" x2="95455" y2="52121"/>
                        <a14:backgroundMark x1="95455" y1="53091" x2="96909" y2="57394"/>
                        <a14:backgroundMark x1="97409" y1="58848" x2="98227" y2="63091"/>
                        <a14:backgroundMark x1="98045" y1="67455" x2="97909" y2="70485"/>
                        <a14:backgroundMark x1="97500" y1="72970" x2="96136" y2="82606"/>
                        <a14:backgroundMark x1="95727" y1="82121" x2="96455" y2="75273"/>
                        <a14:backgroundMark x1="95818" y1="83030" x2="95136" y2="90667"/>
                        <a14:backgroundMark x1="95273" y1="88606" x2="91091" y2="99939"/>
                        <a14:backgroundMark x1="70318" y1="50061" x2="68136" y2="55333"/>
                        <a14:backgroundMark x1="68818" y1="59394" x2="68818" y2="53212"/>
                        <a14:backgroundMark x1="69000" y1="54788" x2="69682" y2="51091"/>
                        <a14:backgroundMark x1="74007" y1="50856" x2="74087" y2="51337"/>
                        <a14:backgroundMark x1="73767" y1="41123" x2="73807" y2="41444"/>
                        <a14:backgroundMark x1="74007" y1="41872" x2="73847" y2="41604"/>
                        <a14:backgroundMark x1="82591" y1="47219" x2="81749" y2="47540"/>
                        <a14:backgroundMark x1="85239" y1="34332" x2="86723" y2="31925"/>
                        <a14:backgroundMark x1="86723" y1="31658" x2="87686" y2="31123"/>
                        <a14:backgroundMark x1="87084" y1="31283" x2="87084" y2="31283"/>
                        <a14:backgroundMark x1="71961" y1="33316" x2="74328" y2="33155"/>
                        <a14:backgroundMark x1="71761" y1="37487" x2="71961" y2="32781"/>
                        <a14:backgroundMark x1="72523" y1="33636" x2="74368" y2="33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190" t="29248" r="4413" b="10784"/>
          <a:stretch/>
        </p:blipFill>
        <p:spPr>
          <a:xfrm>
            <a:off x="5372100" y="2197100"/>
            <a:ext cx="3771900" cy="4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0" y="3222477"/>
            <a:ext cx="4419600" cy="367627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58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840015"/>
            <a:ext cx="202748" cy="280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4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23334 0.26204 L 0.54166 -0.4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-33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4"/>
            <a:ext cx="9144000" cy="6863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08" y="2895600"/>
            <a:ext cx="1923792" cy="4038600"/>
          </a:xfrm>
          <a:prstGeom prst="rect">
            <a:avLst/>
          </a:prstGeom>
        </p:spPr>
      </p:pic>
      <p:pic>
        <p:nvPicPr>
          <p:cNvPr id="2051" name="Picture 3" descr="E:\STC\2017_STC_Spectrum\Ninja Talk\Graphics\ninja-silhouette-image-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3040">
            <a:off x="130067" y="914960"/>
            <a:ext cx="28956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STC\2017_STC_Spectrum\Ninja Talk\Graphics\Ninja-Silhouette-Stencil-thum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6" b="925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74" t="5877" r="22268" b="7641"/>
          <a:stretch/>
        </p:blipFill>
        <p:spPr bwMode="auto">
          <a:xfrm rot="20760560">
            <a:off x="3534769" y="38131"/>
            <a:ext cx="1922127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2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143000"/>
            <a:ext cx="3346668" cy="44958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217092" y="204545"/>
            <a:ext cx="8709817" cy="1090855"/>
            <a:chOff x="228600" y="304800"/>
            <a:chExt cx="8709817" cy="1090855"/>
          </a:xfrm>
        </p:grpSpPr>
        <p:grpSp>
          <p:nvGrpSpPr>
            <p:cNvPr id="26" name="Group 25"/>
            <p:cNvGrpSpPr/>
            <p:nvPr/>
          </p:nvGrpSpPr>
          <p:grpSpPr>
            <a:xfrm>
              <a:off x="228600" y="357554"/>
              <a:ext cx="880284" cy="861646"/>
              <a:chOff x="228600" y="357554"/>
              <a:chExt cx="880284" cy="861646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228600" y="357554"/>
                <a:ext cx="61546" cy="861646"/>
              </a:xfrm>
              <a:custGeom>
                <a:avLst/>
                <a:gdLst>
                  <a:gd name="connsiteX0" fmla="*/ 0 w 61546"/>
                  <a:gd name="connsiteY0" fmla="*/ 0 h 861646"/>
                  <a:gd name="connsiteX1" fmla="*/ 8792 w 61546"/>
                  <a:gd name="connsiteY1" fmla="*/ 43961 h 861646"/>
                  <a:gd name="connsiteX2" fmla="*/ 17584 w 61546"/>
                  <a:gd name="connsiteY2" fmla="*/ 70338 h 861646"/>
                  <a:gd name="connsiteX3" fmla="*/ 26377 w 61546"/>
                  <a:gd name="connsiteY3" fmla="*/ 105507 h 861646"/>
                  <a:gd name="connsiteX4" fmla="*/ 35169 w 61546"/>
                  <a:gd name="connsiteY4" fmla="*/ 175846 h 861646"/>
                  <a:gd name="connsiteX5" fmla="*/ 43961 w 61546"/>
                  <a:gd name="connsiteY5" fmla="*/ 290146 h 861646"/>
                  <a:gd name="connsiteX6" fmla="*/ 52754 w 61546"/>
                  <a:gd name="connsiteY6" fmla="*/ 316523 h 861646"/>
                  <a:gd name="connsiteX7" fmla="*/ 61546 w 61546"/>
                  <a:gd name="connsiteY7" fmla="*/ 360484 h 861646"/>
                  <a:gd name="connsiteX8" fmla="*/ 52754 w 61546"/>
                  <a:gd name="connsiteY8" fmla="*/ 694592 h 861646"/>
                  <a:gd name="connsiteX9" fmla="*/ 43961 w 61546"/>
                  <a:gd name="connsiteY9" fmla="*/ 729761 h 861646"/>
                  <a:gd name="connsiteX10" fmla="*/ 26377 w 61546"/>
                  <a:gd name="connsiteY10" fmla="*/ 844061 h 861646"/>
                  <a:gd name="connsiteX11" fmla="*/ 8792 w 61546"/>
                  <a:gd name="connsiteY11" fmla="*/ 861646 h 86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546" h="861646">
                    <a:moveTo>
                      <a:pt x="0" y="0"/>
                    </a:moveTo>
                    <a:cubicBezTo>
                      <a:pt x="2931" y="14654"/>
                      <a:pt x="5168" y="29463"/>
                      <a:pt x="8792" y="43961"/>
                    </a:cubicBezTo>
                    <a:cubicBezTo>
                      <a:pt x="11040" y="52952"/>
                      <a:pt x="15038" y="61427"/>
                      <a:pt x="17584" y="70338"/>
                    </a:cubicBezTo>
                    <a:cubicBezTo>
                      <a:pt x="20904" y="81957"/>
                      <a:pt x="23446" y="93784"/>
                      <a:pt x="26377" y="105507"/>
                    </a:cubicBezTo>
                    <a:cubicBezTo>
                      <a:pt x="29308" y="128953"/>
                      <a:pt x="32929" y="152324"/>
                      <a:pt x="35169" y="175846"/>
                    </a:cubicBezTo>
                    <a:cubicBezTo>
                      <a:pt x="38792" y="213886"/>
                      <a:pt x="39221" y="252229"/>
                      <a:pt x="43961" y="290146"/>
                    </a:cubicBezTo>
                    <a:cubicBezTo>
                      <a:pt x="45111" y="299342"/>
                      <a:pt x="50506" y="307532"/>
                      <a:pt x="52754" y="316523"/>
                    </a:cubicBezTo>
                    <a:cubicBezTo>
                      <a:pt x="56379" y="331021"/>
                      <a:pt x="58615" y="345830"/>
                      <a:pt x="61546" y="360484"/>
                    </a:cubicBezTo>
                    <a:cubicBezTo>
                      <a:pt x="58615" y="471853"/>
                      <a:pt x="58053" y="583310"/>
                      <a:pt x="52754" y="694592"/>
                    </a:cubicBezTo>
                    <a:cubicBezTo>
                      <a:pt x="52179" y="706662"/>
                      <a:pt x="45798" y="717818"/>
                      <a:pt x="43961" y="729761"/>
                    </a:cubicBezTo>
                    <a:cubicBezTo>
                      <a:pt x="43074" y="735527"/>
                      <a:pt x="37399" y="822017"/>
                      <a:pt x="26377" y="844061"/>
                    </a:cubicBezTo>
                    <a:cubicBezTo>
                      <a:pt x="22670" y="851475"/>
                      <a:pt x="14654" y="855784"/>
                      <a:pt x="8792" y="861646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430823" y="357554"/>
                <a:ext cx="76089" cy="246184"/>
              </a:xfrm>
              <a:custGeom>
                <a:avLst/>
                <a:gdLst>
                  <a:gd name="connsiteX0" fmla="*/ 0 w 76089"/>
                  <a:gd name="connsiteY0" fmla="*/ 0 h 246184"/>
                  <a:gd name="connsiteX1" fmla="*/ 43961 w 76089"/>
                  <a:gd name="connsiteY1" fmla="*/ 26377 h 246184"/>
                  <a:gd name="connsiteX2" fmla="*/ 61546 w 76089"/>
                  <a:gd name="connsiteY2" fmla="*/ 52754 h 246184"/>
                  <a:gd name="connsiteX3" fmla="*/ 70338 w 76089"/>
                  <a:gd name="connsiteY3" fmla="*/ 246184 h 24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089" h="246184">
                    <a:moveTo>
                      <a:pt x="0" y="0"/>
                    </a:moveTo>
                    <a:cubicBezTo>
                      <a:pt x="14654" y="8792"/>
                      <a:pt x="30986" y="15256"/>
                      <a:pt x="43961" y="26377"/>
                    </a:cubicBezTo>
                    <a:cubicBezTo>
                      <a:pt x="51984" y="33254"/>
                      <a:pt x="56820" y="43302"/>
                      <a:pt x="61546" y="52754"/>
                    </a:cubicBezTo>
                    <a:cubicBezTo>
                      <a:pt x="87946" y="105555"/>
                      <a:pt x="70338" y="228502"/>
                      <a:pt x="70338" y="246184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527538" y="762000"/>
                <a:ext cx="581346" cy="422031"/>
              </a:xfrm>
              <a:custGeom>
                <a:avLst/>
                <a:gdLst>
                  <a:gd name="connsiteX0" fmla="*/ 0 w 581346"/>
                  <a:gd name="connsiteY0" fmla="*/ 43961 h 422031"/>
                  <a:gd name="connsiteX1" fmla="*/ 26377 w 581346"/>
                  <a:gd name="connsiteY1" fmla="*/ 263769 h 422031"/>
                  <a:gd name="connsiteX2" fmla="*/ 8793 w 581346"/>
                  <a:gd name="connsiteY2" fmla="*/ 422031 h 422031"/>
                  <a:gd name="connsiteX3" fmla="*/ 17585 w 581346"/>
                  <a:gd name="connsiteY3" fmla="*/ 237392 h 422031"/>
                  <a:gd name="connsiteX4" fmla="*/ 26377 w 581346"/>
                  <a:gd name="connsiteY4" fmla="*/ 211015 h 422031"/>
                  <a:gd name="connsiteX5" fmla="*/ 43962 w 581346"/>
                  <a:gd name="connsiteY5" fmla="*/ 184638 h 422031"/>
                  <a:gd name="connsiteX6" fmla="*/ 70339 w 581346"/>
                  <a:gd name="connsiteY6" fmla="*/ 114300 h 422031"/>
                  <a:gd name="connsiteX7" fmla="*/ 87923 w 581346"/>
                  <a:gd name="connsiteY7" fmla="*/ 87923 h 422031"/>
                  <a:gd name="connsiteX8" fmla="*/ 96716 w 581346"/>
                  <a:gd name="connsiteY8" fmla="*/ 61546 h 422031"/>
                  <a:gd name="connsiteX9" fmla="*/ 114300 w 581346"/>
                  <a:gd name="connsiteY9" fmla="*/ 35169 h 422031"/>
                  <a:gd name="connsiteX10" fmla="*/ 123093 w 581346"/>
                  <a:gd name="connsiteY10" fmla="*/ 8792 h 422031"/>
                  <a:gd name="connsiteX11" fmla="*/ 149470 w 581346"/>
                  <a:gd name="connsiteY11" fmla="*/ 0 h 422031"/>
                  <a:gd name="connsiteX12" fmla="*/ 193431 w 581346"/>
                  <a:gd name="connsiteY12" fmla="*/ 43961 h 422031"/>
                  <a:gd name="connsiteX13" fmla="*/ 237393 w 581346"/>
                  <a:gd name="connsiteY13" fmla="*/ 96715 h 422031"/>
                  <a:gd name="connsiteX14" fmla="*/ 254977 w 581346"/>
                  <a:gd name="connsiteY14" fmla="*/ 184638 h 422031"/>
                  <a:gd name="connsiteX15" fmla="*/ 272562 w 581346"/>
                  <a:gd name="connsiteY15" fmla="*/ 237392 h 422031"/>
                  <a:gd name="connsiteX16" fmla="*/ 263770 w 581346"/>
                  <a:gd name="connsiteY16" fmla="*/ 413238 h 422031"/>
                  <a:gd name="connsiteX17" fmla="*/ 237393 w 581346"/>
                  <a:gd name="connsiteY17" fmla="*/ 404446 h 422031"/>
                  <a:gd name="connsiteX18" fmla="*/ 219808 w 581346"/>
                  <a:gd name="connsiteY18" fmla="*/ 378069 h 422031"/>
                  <a:gd name="connsiteX19" fmla="*/ 237393 w 581346"/>
                  <a:gd name="connsiteY19" fmla="*/ 254977 h 422031"/>
                  <a:gd name="connsiteX20" fmla="*/ 254977 w 581346"/>
                  <a:gd name="connsiteY20" fmla="*/ 228600 h 422031"/>
                  <a:gd name="connsiteX21" fmla="*/ 281354 w 581346"/>
                  <a:gd name="connsiteY21" fmla="*/ 202223 h 422031"/>
                  <a:gd name="connsiteX22" fmla="*/ 316523 w 581346"/>
                  <a:gd name="connsiteY22" fmla="*/ 114300 h 422031"/>
                  <a:gd name="connsiteX23" fmla="*/ 351693 w 581346"/>
                  <a:gd name="connsiteY23" fmla="*/ 61546 h 422031"/>
                  <a:gd name="connsiteX24" fmla="*/ 404446 w 581346"/>
                  <a:gd name="connsiteY24" fmla="*/ 17585 h 422031"/>
                  <a:gd name="connsiteX25" fmla="*/ 439616 w 581346"/>
                  <a:gd name="connsiteY25" fmla="*/ 26377 h 422031"/>
                  <a:gd name="connsiteX26" fmla="*/ 492370 w 581346"/>
                  <a:gd name="connsiteY26" fmla="*/ 61546 h 422031"/>
                  <a:gd name="connsiteX27" fmla="*/ 527539 w 581346"/>
                  <a:gd name="connsiteY27" fmla="*/ 105508 h 422031"/>
                  <a:gd name="connsiteX28" fmla="*/ 536331 w 581346"/>
                  <a:gd name="connsiteY28" fmla="*/ 131885 h 422031"/>
                  <a:gd name="connsiteX29" fmla="*/ 553916 w 581346"/>
                  <a:gd name="connsiteY29" fmla="*/ 158261 h 422031"/>
                  <a:gd name="connsiteX30" fmla="*/ 571500 w 581346"/>
                  <a:gd name="connsiteY30" fmla="*/ 228600 h 422031"/>
                  <a:gd name="connsiteX31" fmla="*/ 580293 w 581346"/>
                  <a:gd name="connsiteY31" fmla="*/ 263769 h 422031"/>
                  <a:gd name="connsiteX32" fmla="*/ 580293 w 581346"/>
                  <a:gd name="connsiteY32" fmla="*/ 413238 h 42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81346" h="422031">
                    <a:moveTo>
                      <a:pt x="0" y="43961"/>
                    </a:moveTo>
                    <a:cubicBezTo>
                      <a:pt x="71418" y="133233"/>
                      <a:pt x="37404" y="70801"/>
                      <a:pt x="26377" y="263769"/>
                    </a:cubicBezTo>
                    <a:cubicBezTo>
                      <a:pt x="18590" y="400036"/>
                      <a:pt x="31176" y="354879"/>
                      <a:pt x="8793" y="422031"/>
                    </a:cubicBezTo>
                    <a:cubicBezTo>
                      <a:pt x="11724" y="360485"/>
                      <a:pt x="12468" y="298795"/>
                      <a:pt x="17585" y="237392"/>
                    </a:cubicBezTo>
                    <a:cubicBezTo>
                      <a:pt x="18355" y="228156"/>
                      <a:pt x="22232" y="219304"/>
                      <a:pt x="26377" y="211015"/>
                    </a:cubicBezTo>
                    <a:cubicBezTo>
                      <a:pt x="31103" y="201563"/>
                      <a:pt x="38100" y="193430"/>
                      <a:pt x="43962" y="184638"/>
                    </a:cubicBezTo>
                    <a:cubicBezTo>
                      <a:pt x="51573" y="161805"/>
                      <a:pt x="59822" y="135333"/>
                      <a:pt x="70339" y="114300"/>
                    </a:cubicBezTo>
                    <a:cubicBezTo>
                      <a:pt x="75065" y="104849"/>
                      <a:pt x="83197" y="97374"/>
                      <a:pt x="87923" y="87923"/>
                    </a:cubicBezTo>
                    <a:cubicBezTo>
                      <a:pt x="92068" y="79633"/>
                      <a:pt x="92571" y="69836"/>
                      <a:pt x="96716" y="61546"/>
                    </a:cubicBezTo>
                    <a:cubicBezTo>
                      <a:pt x="101442" y="52095"/>
                      <a:pt x="109574" y="44620"/>
                      <a:pt x="114300" y="35169"/>
                    </a:cubicBezTo>
                    <a:cubicBezTo>
                      <a:pt x="118445" y="26879"/>
                      <a:pt x="116539" y="15345"/>
                      <a:pt x="123093" y="8792"/>
                    </a:cubicBezTo>
                    <a:cubicBezTo>
                      <a:pt x="129646" y="2239"/>
                      <a:pt x="140678" y="2931"/>
                      <a:pt x="149470" y="0"/>
                    </a:cubicBezTo>
                    <a:cubicBezTo>
                      <a:pt x="197826" y="32239"/>
                      <a:pt x="156796" y="0"/>
                      <a:pt x="193431" y="43961"/>
                    </a:cubicBezTo>
                    <a:cubicBezTo>
                      <a:pt x="249842" y="111653"/>
                      <a:pt x="193736" y="31231"/>
                      <a:pt x="237393" y="96715"/>
                    </a:cubicBezTo>
                    <a:cubicBezTo>
                      <a:pt x="261776" y="169867"/>
                      <a:pt x="224665" y="53288"/>
                      <a:pt x="254977" y="184638"/>
                    </a:cubicBezTo>
                    <a:cubicBezTo>
                      <a:pt x="259145" y="202699"/>
                      <a:pt x="272562" y="237392"/>
                      <a:pt x="272562" y="237392"/>
                    </a:cubicBezTo>
                    <a:cubicBezTo>
                      <a:pt x="269631" y="296007"/>
                      <a:pt x="275860" y="355808"/>
                      <a:pt x="263770" y="413238"/>
                    </a:cubicBezTo>
                    <a:cubicBezTo>
                      <a:pt x="261861" y="422307"/>
                      <a:pt x="244630" y="410236"/>
                      <a:pt x="237393" y="404446"/>
                    </a:cubicBezTo>
                    <a:cubicBezTo>
                      <a:pt x="229141" y="397845"/>
                      <a:pt x="225670" y="386861"/>
                      <a:pt x="219808" y="378069"/>
                    </a:cubicBezTo>
                    <a:cubicBezTo>
                      <a:pt x="222056" y="353345"/>
                      <a:pt x="220477" y="288810"/>
                      <a:pt x="237393" y="254977"/>
                    </a:cubicBezTo>
                    <a:cubicBezTo>
                      <a:pt x="242119" y="245526"/>
                      <a:pt x="248212" y="236718"/>
                      <a:pt x="254977" y="228600"/>
                    </a:cubicBezTo>
                    <a:cubicBezTo>
                      <a:pt x="262937" y="219048"/>
                      <a:pt x="272562" y="211015"/>
                      <a:pt x="281354" y="202223"/>
                    </a:cubicBezTo>
                    <a:cubicBezTo>
                      <a:pt x="293934" y="164484"/>
                      <a:pt x="297119" y="146639"/>
                      <a:pt x="316523" y="114300"/>
                    </a:cubicBezTo>
                    <a:cubicBezTo>
                      <a:pt x="327397" y="96178"/>
                      <a:pt x="334108" y="73269"/>
                      <a:pt x="351693" y="61546"/>
                    </a:cubicBezTo>
                    <a:cubicBezTo>
                      <a:pt x="388415" y="37064"/>
                      <a:pt x="370598" y="51433"/>
                      <a:pt x="404446" y="17585"/>
                    </a:cubicBezTo>
                    <a:cubicBezTo>
                      <a:pt x="416169" y="20516"/>
                      <a:pt x="428808" y="20973"/>
                      <a:pt x="439616" y="26377"/>
                    </a:cubicBezTo>
                    <a:cubicBezTo>
                      <a:pt x="458519" y="35828"/>
                      <a:pt x="492370" y="61546"/>
                      <a:pt x="492370" y="61546"/>
                    </a:cubicBezTo>
                    <a:cubicBezTo>
                      <a:pt x="514469" y="127845"/>
                      <a:pt x="482088" y="48694"/>
                      <a:pt x="527539" y="105508"/>
                    </a:cubicBezTo>
                    <a:cubicBezTo>
                      <a:pt x="533329" y="112745"/>
                      <a:pt x="532186" y="123596"/>
                      <a:pt x="536331" y="131885"/>
                    </a:cubicBezTo>
                    <a:cubicBezTo>
                      <a:pt x="541057" y="141336"/>
                      <a:pt x="548054" y="149469"/>
                      <a:pt x="553916" y="158261"/>
                    </a:cubicBezTo>
                    <a:cubicBezTo>
                      <a:pt x="569628" y="205400"/>
                      <a:pt x="557351" y="164932"/>
                      <a:pt x="571500" y="228600"/>
                    </a:cubicBezTo>
                    <a:cubicBezTo>
                      <a:pt x="574121" y="240396"/>
                      <a:pt x="579718" y="251699"/>
                      <a:pt x="580293" y="263769"/>
                    </a:cubicBezTo>
                    <a:cubicBezTo>
                      <a:pt x="582663" y="313536"/>
                      <a:pt x="580293" y="363415"/>
                      <a:pt x="580293" y="413238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1626302" y="685800"/>
              <a:ext cx="342900" cy="419100"/>
            </a:xfrm>
            <a:custGeom>
              <a:avLst/>
              <a:gdLst>
                <a:gd name="connsiteX0" fmla="*/ 26377 w 342900"/>
                <a:gd name="connsiteY0" fmla="*/ 0 h 606669"/>
                <a:gd name="connsiteX1" fmla="*/ 149469 w 342900"/>
                <a:gd name="connsiteY1" fmla="*/ 8792 h 606669"/>
                <a:gd name="connsiteX2" fmla="*/ 175846 w 342900"/>
                <a:gd name="connsiteY2" fmla="*/ 17584 h 606669"/>
                <a:gd name="connsiteX3" fmla="*/ 228600 w 342900"/>
                <a:gd name="connsiteY3" fmla="*/ 52754 h 606669"/>
                <a:gd name="connsiteX4" fmla="*/ 254977 w 342900"/>
                <a:gd name="connsiteY4" fmla="*/ 105507 h 606669"/>
                <a:gd name="connsiteX5" fmla="*/ 281354 w 342900"/>
                <a:gd name="connsiteY5" fmla="*/ 131884 h 606669"/>
                <a:gd name="connsiteX6" fmla="*/ 307731 w 342900"/>
                <a:gd name="connsiteY6" fmla="*/ 184638 h 606669"/>
                <a:gd name="connsiteX7" fmla="*/ 325315 w 342900"/>
                <a:gd name="connsiteY7" fmla="*/ 211015 h 606669"/>
                <a:gd name="connsiteX8" fmla="*/ 342900 w 342900"/>
                <a:gd name="connsiteY8" fmla="*/ 263769 h 606669"/>
                <a:gd name="connsiteX9" fmla="*/ 334107 w 342900"/>
                <a:gd name="connsiteY9" fmla="*/ 360484 h 606669"/>
                <a:gd name="connsiteX10" fmla="*/ 316523 w 342900"/>
                <a:gd name="connsiteY10" fmla="*/ 413238 h 606669"/>
                <a:gd name="connsiteX11" fmla="*/ 307731 w 342900"/>
                <a:gd name="connsiteY11" fmla="*/ 439615 h 606669"/>
                <a:gd name="connsiteX12" fmla="*/ 298938 w 342900"/>
                <a:gd name="connsiteY12" fmla="*/ 474784 h 606669"/>
                <a:gd name="connsiteX13" fmla="*/ 263769 w 342900"/>
                <a:gd name="connsiteY13" fmla="*/ 527538 h 606669"/>
                <a:gd name="connsiteX14" fmla="*/ 246184 w 342900"/>
                <a:gd name="connsiteY14" fmla="*/ 553915 h 606669"/>
                <a:gd name="connsiteX15" fmla="*/ 219807 w 342900"/>
                <a:gd name="connsiteY15" fmla="*/ 571500 h 606669"/>
                <a:gd name="connsiteX16" fmla="*/ 167054 w 342900"/>
                <a:gd name="connsiteY16" fmla="*/ 606669 h 606669"/>
                <a:gd name="connsiteX17" fmla="*/ 87923 w 342900"/>
                <a:gd name="connsiteY17" fmla="*/ 597877 h 606669"/>
                <a:gd name="connsiteX18" fmla="*/ 35169 w 342900"/>
                <a:gd name="connsiteY18" fmla="*/ 562707 h 606669"/>
                <a:gd name="connsiteX19" fmla="*/ 17584 w 342900"/>
                <a:gd name="connsiteY19" fmla="*/ 536330 h 606669"/>
                <a:gd name="connsiteX20" fmla="*/ 0 w 342900"/>
                <a:gd name="connsiteY20" fmla="*/ 483577 h 606669"/>
                <a:gd name="connsiteX21" fmla="*/ 17584 w 342900"/>
                <a:gd name="connsiteY21" fmla="*/ 386861 h 606669"/>
                <a:gd name="connsiteX22" fmla="*/ 43961 w 342900"/>
                <a:gd name="connsiteY22" fmla="*/ 360484 h 606669"/>
                <a:gd name="connsiteX23" fmla="*/ 70338 w 342900"/>
                <a:gd name="connsiteY23" fmla="*/ 342900 h 606669"/>
                <a:gd name="connsiteX24" fmla="*/ 202223 w 342900"/>
                <a:gd name="connsiteY24" fmla="*/ 369277 h 606669"/>
                <a:gd name="connsiteX25" fmla="*/ 254977 w 342900"/>
                <a:gd name="connsiteY25" fmla="*/ 404446 h 606669"/>
                <a:gd name="connsiteX26" fmla="*/ 272561 w 342900"/>
                <a:gd name="connsiteY26" fmla="*/ 430823 h 606669"/>
                <a:gd name="connsiteX27" fmla="*/ 298938 w 342900"/>
                <a:gd name="connsiteY27" fmla="*/ 448407 h 606669"/>
                <a:gd name="connsiteX28" fmla="*/ 307731 w 342900"/>
                <a:gd name="connsiteY28" fmla="*/ 474784 h 606669"/>
                <a:gd name="connsiteX29" fmla="*/ 316523 w 342900"/>
                <a:gd name="connsiteY29" fmla="*/ 483577 h 606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42900" h="606669">
                  <a:moveTo>
                    <a:pt x="26377" y="0"/>
                  </a:moveTo>
                  <a:cubicBezTo>
                    <a:pt x="67408" y="2931"/>
                    <a:pt x="108616" y="3986"/>
                    <a:pt x="149469" y="8792"/>
                  </a:cubicBezTo>
                  <a:cubicBezTo>
                    <a:pt x="158673" y="9875"/>
                    <a:pt x="167744" y="13083"/>
                    <a:pt x="175846" y="17584"/>
                  </a:cubicBezTo>
                  <a:cubicBezTo>
                    <a:pt x="194321" y="27848"/>
                    <a:pt x="228600" y="52754"/>
                    <a:pt x="228600" y="52754"/>
                  </a:cubicBezTo>
                  <a:cubicBezTo>
                    <a:pt x="237412" y="79190"/>
                    <a:pt x="236039" y="82781"/>
                    <a:pt x="254977" y="105507"/>
                  </a:cubicBezTo>
                  <a:cubicBezTo>
                    <a:pt x="262937" y="115059"/>
                    <a:pt x="273394" y="122332"/>
                    <a:pt x="281354" y="131884"/>
                  </a:cubicBezTo>
                  <a:cubicBezTo>
                    <a:pt x="312847" y="169676"/>
                    <a:pt x="287906" y="144988"/>
                    <a:pt x="307731" y="184638"/>
                  </a:cubicBezTo>
                  <a:cubicBezTo>
                    <a:pt x="312457" y="194089"/>
                    <a:pt x="321023" y="201359"/>
                    <a:pt x="325315" y="211015"/>
                  </a:cubicBezTo>
                  <a:cubicBezTo>
                    <a:pt x="332843" y="227953"/>
                    <a:pt x="342900" y="263769"/>
                    <a:pt x="342900" y="263769"/>
                  </a:cubicBezTo>
                  <a:cubicBezTo>
                    <a:pt x="339969" y="296007"/>
                    <a:pt x="339733" y="328605"/>
                    <a:pt x="334107" y="360484"/>
                  </a:cubicBezTo>
                  <a:cubicBezTo>
                    <a:pt x="330886" y="378738"/>
                    <a:pt x="322384" y="395653"/>
                    <a:pt x="316523" y="413238"/>
                  </a:cubicBezTo>
                  <a:lnTo>
                    <a:pt x="307731" y="439615"/>
                  </a:lnTo>
                  <a:cubicBezTo>
                    <a:pt x="303910" y="451079"/>
                    <a:pt x="304342" y="463976"/>
                    <a:pt x="298938" y="474784"/>
                  </a:cubicBezTo>
                  <a:cubicBezTo>
                    <a:pt x="289486" y="493687"/>
                    <a:pt x="275492" y="509953"/>
                    <a:pt x="263769" y="527538"/>
                  </a:cubicBezTo>
                  <a:cubicBezTo>
                    <a:pt x="257907" y="536330"/>
                    <a:pt x="254976" y="548053"/>
                    <a:pt x="246184" y="553915"/>
                  </a:cubicBezTo>
                  <a:cubicBezTo>
                    <a:pt x="237392" y="559777"/>
                    <a:pt x="227925" y="564735"/>
                    <a:pt x="219807" y="571500"/>
                  </a:cubicBezTo>
                  <a:cubicBezTo>
                    <a:pt x="175901" y="608089"/>
                    <a:pt x="213409" y="591218"/>
                    <a:pt x="167054" y="606669"/>
                  </a:cubicBezTo>
                  <a:cubicBezTo>
                    <a:pt x="140677" y="603738"/>
                    <a:pt x="113100" y="606270"/>
                    <a:pt x="87923" y="597877"/>
                  </a:cubicBezTo>
                  <a:cubicBezTo>
                    <a:pt x="67873" y="591194"/>
                    <a:pt x="35169" y="562707"/>
                    <a:pt x="35169" y="562707"/>
                  </a:cubicBezTo>
                  <a:cubicBezTo>
                    <a:pt x="29307" y="553915"/>
                    <a:pt x="21876" y="545986"/>
                    <a:pt x="17584" y="536330"/>
                  </a:cubicBezTo>
                  <a:cubicBezTo>
                    <a:pt x="10056" y="519392"/>
                    <a:pt x="0" y="483577"/>
                    <a:pt x="0" y="483577"/>
                  </a:cubicBezTo>
                  <a:cubicBezTo>
                    <a:pt x="372" y="480597"/>
                    <a:pt x="5073" y="405627"/>
                    <a:pt x="17584" y="386861"/>
                  </a:cubicBezTo>
                  <a:cubicBezTo>
                    <a:pt x="24481" y="376515"/>
                    <a:pt x="34409" y="368444"/>
                    <a:pt x="43961" y="360484"/>
                  </a:cubicBezTo>
                  <a:cubicBezTo>
                    <a:pt x="52079" y="353719"/>
                    <a:pt x="61546" y="348761"/>
                    <a:pt x="70338" y="342900"/>
                  </a:cubicBezTo>
                  <a:cubicBezTo>
                    <a:pt x="100946" y="346301"/>
                    <a:pt x="171049" y="348494"/>
                    <a:pt x="202223" y="369277"/>
                  </a:cubicBezTo>
                  <a:lnTo>
                    <a:pt x="254977" y="404446"/>
                  </a:lnTo>
                  <a:cubicBezTo>
                    <a:pt x="260838" y="413238"/>
                    <a:pt x="265089" y="423351"/>
                    <a:pt x="272561" y="430823"/>
                  </a:cubicBezTo>
                  <a:cubicBezTo>
                    <a:pt x="280033" y="438295"/>
                    <a:pt x="292337" y="440156"/>
                    <a:pt x="298938" y="448407"/>
                  </a:cubicBezTo>
                  <a:cubicBezTo>
                    <a:pt x="304728" y="455644"/>
                    <a:pt x="303586" y="466494"/>
                    <a:pt x="307731" y="474784"/>
                  </a:cubicBezTo>
                  <a:cubicBezTo>
                    <a:pt x="309585" y="478491"/>
                    <a:pt x="313592" y="480646"/>
                    <a:pt x="316523" y="483577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486620" y="339969"/>
              <a:ext cx="3930162" cy="757437"/>
              <a:chOff x="2420815" y="339969"/>
              <a:chExt cx="3930162" cy="757437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2420815" y="366219"/>
                <a:ext cx="844062" cy="114427"/>
              </a:xfrm>
              <a:custGeom>
                <a:avLst/>
                <a:gdLst>
                  <a:gd name="connsiteX0" fmla="*/ 0 w 844062"/>
                  <a:gd name="connsiteY0" fmla="*/ 17712 h 114427"/>
                  <a:gd name="connsiteX1" fmla="*/ 105508 w 844062"/>
                  <a:gd name="connsiteY1" fmla="*/ 44089 h 114427"/>
                  <a:gd name="connsiteX2" fmla="*/ 140677 w 844062"/>
                  <a:gd name="connsiteY2" fmla="*/ 52881 h 114427"/>
                  <a:gd name="connsiteX3" fmla="*/ 184639 w 844062"/>
                  <a:gd name="connsiteY3" fmla="*/ 70466 h 114427"/>
                  <a:gd name="connsiteX4" fmla="*/ 228600 w 844062"/>
                  <a:gd name="connsiteY4" fmla="*/ 79258 h 114427"/>
                  <a:gd name="connsiteX5" fmla="*/ 298939 w 844062"/>
                  <a:gd name="connsiteY5" fmla="*/ 96842 h 114427"/>
                  <a:gd name="connsiteX6" fmla="*/ 325316 w 844062"/>
                  <a:gd name="connsiteY6" fmla="*/ 105635 h 114427"/>
                  <a:gd name="connsiteX7" fmla="*/ 360485 w 844062"/>
                  <a:gd name="connsiteY7" fmla="*/ 114427 h 114427"/>
                  <a:gd name="connsiteX8" fmla="*/ 509954 w 844062"/>
                  <a:gd name="connsiteY8" fmla="*/ 96842 h 114427"/>
                  <a:gd name="connsiteX9" fmla="*/ 562708 w 844062"/>
                  <a:gd name="connsiteY9" fmla="*/ 79258 h 114427"/>
                  <a:gd name="connsiteX10" fmla="*/ 615462 w 844062"/>
                  <a:gd name="connsiteY10" fmla="*/ 61673 h 114427"/>
                  <a:gd name="connsiteX11" fmla="*/ 641839 w 844062"/>
                  <a:gd name="connsiteY11" fmla="*/ 44089 h 114427"/>
                  <a:gd name="connsiteX12" fmla="*/ 677008 w 844062"/>
                  <a:gd name="connsiteY12" fmla="*/ 35296 h 114427"/>
                  <a:gd name="connsiteX13" fmla="*/ 764931 w 844062"/>
                  <a:gd name="connsiteY13" fmla="*/ 17712 h 114427"/>
                  <a:gd name="connsiteX14" fmla="*/ 844062 w 844062"/>
                  <a:gd name="connsiteY14" fmla="*/ 127 h 114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4062" h="114427">
                    <a:moveTo>
                      <a:pt x="0" y="17712"/>
                    </a:moveTo>
                    <a:cubicBezTo>
                      <a:pt x="71038" y="29551"/>
                      <a:pt x="35842" y="20866"/>
                      <a:pt x="105508" y="44089"/>
                    </a:cubicBezTo>
                    <a:cubicBezTo>
                      <a:pt x="116972" y="47910"/>
                      <a:pt x="129213" y="49060"/>
                      <a:pt x="140677" y="52881"/>
                    </a:cubicBezTo>
                    <a:cubicBezTo>
                      <a:pt x="155650" y="57872"/>
                      <a:pt x="169522" y="65931"/>
                      <a:pt x="184639" y="70466"/>
                    </a:cubicBezTo>
                    <a:cubicBezTo>
                      <a:pt x="198953" y="74760"/>
                      <a:pt x="214039" y="75898"/>
                      <a:pt x="228600" y="79258"/>
                    </a:cubicBezTo>
                    <a:cubicBezTo>
                      <a:pt x="252149" y="84692"/>
                      <a:pt x="275493" y="90981"/>
                      <a:pt x="298939" y="96842"/>
                    </a:cubicBezTo>
                    <a:cubicBezTo>
                      <a:pt x="307930" y="99090"/>
                      <a:pt x="316405" y="103089"/>
                      <a:pt x="325316" y="105635"/>
                    </a:cubicBezTo>
                    <a:cubicBezTo>
                      <a:pt x="336935" y="108955"/>
                      <a:pt x="348762" y="111496"/>
                      <a:pt x="360485" y="114427"/>
                    </a:cubicBezTo>
                    <a:cubicBezTo>
                      <a:pt x="435652" y="108645"/>
                      <a:pt x="453899" y="113659"/>
                      <a:pt x="509954" y="96842"/>
                    </a:cubicBezTo>
                    <a:cubicBezTo>
                      <a:pt x="527708" y="91516"/>
                      <a:pt x="545123" y="85119"/>
                      <a:pt x="562708" y="79258"/>
                    </a:cubicBezTo>
                    <a:lnTo>
                      <a:pt x="615462" y="61673"/>
                    </a:lnTo>
                    <a:cubicBezTo>
                      <a:pt x="625487" y="58331"/>
                      <a:pt x="632126" y="48252"/>
                      <a:pt x="641839" y="44089"/>
                    </a:cubicBezTo>
                    <a:cubicBezTo>
                      <a:pt x="652946" y="39329"/>
                      <a:pt x="665389" y="38616"/>
                      <a:pt x="677008" y="35296"/>
                    </a:cubicBezTo>
                    <a:cubicBezTo>
                      <a:pt x="738383" y="17760"/>
                      <a:pt x="659913" y="32714"/>
                      <a:pt x="764931" y="17712"/>
                    </a:cubicBezTo>
                    <a:cubicBezTo>
                      <a:pt x="826026" y="-2653"/>
                      <a:pt x="799149" y="127"/>
                      <a:pt x="844062" y="127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2746131" y="498231"/>
                <a:ext cx="52753" cy="599175"/>
              </a:xfrm>
              <a:custGeom>
                <a:avLst/>
                <a:gdLst>
                  <a:gd name="connsiteX0" fmla="*/ 52753 w 52753"/>
                  <a:gd name="connsiteY0" fmla="*/ 0 h 599175"/>
                  <a:gd name="connsiteX1" fmla="*/ 43961 w 52753"/>
                  <a:gd name="connsiteY1" fmla="*/ 70338 h 599175"/>
                  <a:gd name="connsiteX2" fmla="*/ 35169 w 52753"/>
                  <a:gd name="connsiteY2" fmla="*/ 96715 h 599175"/>
                  <a:gd name="connsiteX3" fmla="*/ 17584 w 52753"/>
                  <a:gd name="connsiteY3" fmla="*/ 167054 h 599175"/>
                  <a:gd name="connsiteX4" fmla="*/ 8792 w 52753"/>
                  <a:gd name="connsiteY4" fmla="*/ 202223 h 599175"/>
                  <a:gd name="connsiteX5" fmla="*/ 8792 w 52753"/>
                  <a:gd name="connsiteY5" fmla="*/ 597877 h 599175"/>
                  <a:gd name="connsiteX6" fmla="*/ 0 w 52753"/>
                  <a:gd name="connsiteY6" fmla="*/ 597877 h 59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753" h="599175">
                    <a:moveTo>
                      <a:pt x="52753" y="0"/>
                    </a:moveTo>
                    <a:cubicBezTo>
                      <a:pt x="49822" y="23446"/>
                      <a:pt x="48188" y="47091"/>
                      <a:pt x="43961" y="70338"/>
                    </a:cubicBezTo>
                    <a:cubicBezTo>
                      <a:pt x="42303" y="79456"/>
                      <a:pt x="37608" y="87774"/>
                      <a:pt x="35169" y="96715"/>
                    </a:cubicBezTo>
                    <a:cubicBezTo>
                      <a:pt x="28810" y="120031"/>
                      <a:pt x="23446" y="143608"/>
                      <a:pt x="17584" y="167054"/>
                    </a:cubicBezTo>
                    <a:lnTo>
                      <a:pt x="8792" y="202223"/>
                    </a:lnTo>
                    <a:cubicBezTo>
                      <a:pt x="17318" y="381273"/>
                      <a:pt x="24279" y="412028"/>
                      <a:pt x="8792" y="597877"/>
                    </a:cubicBezTo>
                    <a:cubicBezTo>
                      <a:pt x="8549" y="600798"/>
                      <a:pt x="2931" y="597877"/>
                      <a:pt x="0" y="597877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974731" y="700454"/>
                <a:ext cx="298938" cy="334107"/>
              </a:xfrm>
              <a:custGeom>
                <a:avLst/>
                <a:gdLst>
                  <a:gd name="connsiteX0" fmla="*/ 17584 w 298938"/>
                  <a:gd name="connsiteY0" fmla="*/ 149469 h 334107"/>
                  <a:gd name="connsiteX1" fmla="*/ 61546 w 298938"/>
                  <a:gd name="connsiteY1" fmla="*/ 167054 h 334107"/>
                  <a:gd name="connsiteX2" fmla="*/ 87923 w 298938"/>
                  <a:gd name="connsiteY2" fmla="*/ 175846 h 334107"/>
                  <a:gd name="connsiteX3" fmla="*/ 202223 w 298938"/>
                  <a:gd name="connsiteY3" fmla="*/ 167054 h 334107"/>
                  <a:gd name="connsiteX4" fmla="*/ 237392 w 298938"/>
                  <a:gd name="connsiteY4" fmla="*/ 123092 h 334107"/>
                  <a:gd name="connsiteX5" fmla="*/ 184638 w 298938"/>
                  <a:gd name="connsiteY5" fmla="*/ 70338 h 334107"/>
                  <a:gd name="connsiteX6" fmla="*/ 158261 w 298938"/>
                  <a:gd name="connsiteY6" fmla="*/ 43961 h 334107"/>
                  <a:gd name="connsiteX7" fmla="*/ 131884 w 298938"/>
                  <a:gd name="connsiteY7" fmla="*/ 26377 h 334107"/>
                  <a:gd name="connsiteX8" fmla="*/ 105507 w 298938"/>
                  <a:gd name="connsiteY8" fmla="*/ 0 h 334107"/>
                  <a:gd name="connsiteX9" fmla="*/ 70338 w 298938"/>
                  <a:gd name="connsiteY9" fmla="*/ 8792 h 334107"/>
                  <a:gd name="connsiteX10" fmla="*/ 35169 w 298938"/>
                  <a:gd name="connsiteY10" fmla="*/ 61546 h 334107"/>
                  <a:gd name="connsiteX11" fmla="*/ 17584 w 298938"/>
                  <a:gd name="connsiteY11" fmla="*/ 87923 h 334107"/>
                  <a:gd name="connsiteX12" fmla="*/ 0 w 298938"/>
                  <a:gd name="connsiteY12" fmla="*/ 149469 h 334107"/>
                  <a:gd name="connsiteX13" fmla="*/ 17584 w 298938"/>
                  <a:gd name="connsiteY13" fmla="*/ 246184 h 334107"/>
                  <a:gd name="connsiteX14" fmla="*/ 26377 w 298938"/>
                  <a:gd name="connsiteY14" fmla="*/ 272561 h 334107"/>
                  <a:gd name="connsiteX15" fmla="*/ 43961 w 298938"/>
                  <a:gd name="connsiteY15" fmla="*/ 298938 h 334107"/>
                  <a:gd name="connsiteX16" fmla="*/ 52753 w 298938"/>
                  <a:gd name="connsiteY16" fmla="*/ 325315 h 334107"/>
                  <a:gd name="connsiteX17" fmla="*/ 79130 w 298938"/>
                  <a:gd name="connsiteY17" fmla="*/ 334107 h 334107"/>
                  <a:gd name="connsiteX18" fmla="*/ 175846 w 298938"/>
                  <a:gd name="connsiteY18" fmla="*/ 325315 h 334107"/>
                  <a:gd name="connsiteX19" fmla="*/ 202223 w 298938"/>
                  <a:gd name="connsiteY19" fmla="*/ 316523 h 334107"/>
                  <a:gd name="connsiteX20" fmla="*/ 298938 w 298938"/>
                  <a:gd name="connsiteY20" fmla="*/ 307731 h 33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8938" h="334107">
                    <a:moveTo>
                      <a:pt x="17584" y="149469"/>
                    </a:moveTo>
                    <a:cubicBezTo>
                      <a:pt x="32238" y="155331"/>
                      <a:pt x="46768" y="161512"/>
                      <a:pt x="61546" y="167054"/>
                    </a:cubicBezTo>
                    <a:cubicBezTo>
                      <a:pt x="70224" y="170308"/>
                      <a:pt x="78655" y="175846"/>
                      <a:pt x="87923" y="175846"/>
                    </a:cubicBezTo>
                    <a:cubicBezTo>
                      <a:pt x="126136" y="175846"/>
                      <a:pt x="164123" y="169985"/>
                      <a:pt x="202223" y="167054"/>
                    </a:cubicBezTo>
                    <a:cubicBezTo>
                      <a:pt x="209390" y="162276"/>
                      <a:pt x="248870" y="143753"/>
                      <a:pt x="237392" y="123092"/>
                    </a:cubicBezTo>
                    <a:cubicBezTo>
                      <a:pt x="225315" y="101353"/>
                      <a:pt x="202223" y="87923"/>
                      <a:pt x="184638" y="70338"/>
                    </a:cubicBezTo>
                    <a:lnTo>
                      <a:pt x="158261" y="43961"/>
                    </a:lnTo>
                    <a:cubicBezTo>
                      <a:pt x="150789" y="36489"/>
                      <a:pt x="140002" y="33142"/>
                      <a:pt x="131884" y="26377"/>
                    </a:cubicBezTo>
                    <a:cubicBezTo>
                      <a:pt x="122332" y="18417"/>
                      <a:pt x="114299" y="8792"/>
                      <a:pt x="105507" y="0"/>
                    </a:cubicBezTo>
                    <a:cubicBezTo>
                      <a:pt x="93784" y="2931"/>
                      <a:pt x="80830" y="2797"/>
                      <a:pt x="70338" y="8792"/>
                    </a:cubicBezTo>
                    <a:cubicBezTo>
                      <a:pt x="35336" y="28793"/>
                      <a:pt x="49437" y="33010"/>
                      <a:pt x="35169" y="61546"/>
                    </a:cubicBezTo>
                    <a:cubicBezTo>
                      <a:pt x="30443" y="70998"/>
                      <a:pt x="23446" y="79131"/>
                      <a:pt x="17584" y="87923"/>
                    </a:cubicBezTo>
                    <a:cubicBezTo>
                      <a:pt x="13438" y="100361"/>
                      <a:pt x="0" y="138429"/>
                      <a:pt x="0" y="149469"/>
                    </a:cubicBezTo>
                    <a:cubicBezTo>
                      <a:pt x="0" y="174372"/>
                      <a:pt x="9889" y="219252"/>
                      <a:pt x="17584" y="246184"/>
                    </a:cubicBezTo>
                    <a:cubicBezTo>
                      <a:pt x="20130" y="255095"/>
                      <a:pt x="22232" y="264271"/>
                      <a:pt x="26377" y="272561"/>
                    </a:cubicBezTo>
                    <a:cubicBezTo>
                      <a:pt x="31103" y="282012"/>
                      <a:pt x="39235" y="289487"/>
                      <a:pt x="43961" y="298938"/>
                    </a:cubicBezTo>
                    <a:cubicBezTo>
                      <a:pt x="48106" y="307228"/>
                      <a:pt x="46200" y="318762"/>
                      <a:pt x="52753" y="325315"/>
                    </a:cubicBezTo>
                    <a:cubicBezTo>
                      <a:pt x="59306" y="331868"/>
                      <a:pt x="70338" y="331176"/>
                      <a:pt x="79130" y="334107"/>
                    </a:cubicBezTo>
                    <a:cubicBezTo>
                      <a:pt x="111369" y="331176"/>
                      <a:pt x="143800" y="329893"/>
                      <a:pt x="175846" y="325315"/>
                    </a:cubicBezTo>
                    <a:cubicBezTo>
                      <a:pt x="185021" y="324004"/>
                      <a:pt x="193048" y="317834"/>
                      <a:pt x="202223" y="316523"/>
                    </a:cubicBezTo>
                    <a:cubicBezTo>
                      <a:pt x="234269" y="311945"/>
                      <a:pt x="298938" y="307731"/>
                      <a:pt x="298938" y="307731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308838" y="638908"/>
                <a:ext cx="298939" cy="290146"/>
              </a:xfrm>
              <a:custGeom>
                <a:avLst/>
                <a:gdLst>
                  <a:gd name="connsiteX0" fmla="*/ 281354 w 298939"/>
                  <a:gd name="connsiteY0" fmla="*/ 0 h 290146"/>
                  <a:gd name="connsiteX1" fmla="*/ 105508 w 298939"/>
                  <a:gd name="connsiteY1" fmla="*/ 17584 h 290146"/>
                  <a:gd name="connsiteX2" fmla="*/ 79131 w 298939"/>
                  <a:gd name="connsiteY2" fmla="*/ 26377 h 290146"/>
                  <a:gd name="connsiteX3" fmla="*/ 52754 w 298939"/>
                  <a:gd name="connsiteY3" fmla="*/ 43961 h 290146"/>
                  <a:gd name="connsiteX4" fmla="*/ 35170 w 298939"/>
                  <a:gd name="connsiteY4" fmla="*/ 70338 h 290146"/>
                  <a:gd name="connsiteX5" fmla="*/ 8793 w 298939"/>
                  <a:gd name="connsiteY5" fmla="*/ 96715 h 290146"/>
                  <a:gd name="connsiteX6" fmla="*/ 0 w 298939"/>
                  <a:gd name="connsiteY6" fmla="*/ 149469 h 290146"/>
                  <a:gd name="connsiteX7" fmla="*/ 8793 w 298939"/>
                  <a:gd name="connsiteY7" fmla="*/ 219807 h 290146"/>
                  <a:gd name="connsiteX8" fmla="*/ 35170 w 298939"/>
                  <a:gd name="connsiteY8" fmla="*/ 237392 h 290146"/>
                  <a:gd name="connsiteX9" fmla="*/ 114300 w 298939"/>
                  <a:gd name="connsiteY9" fmla="*/ 263769 h 290146"/>
                  <a:gd name="connsiteX10" fmla="*/ 167054 w 298939"/>
                  <a:gd name="connsiteY10" fmla="*/ 281353 h 290146"/>
                  <a:gd name="connsiteX11" fmla="*/ 193431 w 298939"/>
                  <a:gd name="connsiteY11" fmla="*/ 290146 h 290146"/>
                  <a:gd name="connsiteX12" fmla="*/ 298939 w 298939"/>
                  <a:gd name="connsiteY12" fmla="*/ 281353 h 290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8939" h="290146">
                    <a:moveTo>
                      <a:pt x="281354" y="0"/>
                    </a:moveTo>
                    <a:cubicBezTo>
                      <a:pt x="204661" y="5113"/>
                      <a:pt x="168896" y="1737"/>
                      <a:pt x="105508" y="17584"/>
                    </a:cubicBezTo>
                    <a:cubicBezTo>
                      <a:pt x="96517" y="19832"/>
                      <a:pt x="87421" y="22232"/>
                      <a:pt x="79131" y="26377"/>
                    </a:cubicBezTo>
                    <a:cubicBezTo>
                      <a:pt x="69680" y="31103"/>
                      <a:pt x="61546" y="38100"/>
                      <a:pt x="52754" y="43961"/>
                    </a:cubicBezTo>
                    <a:cubicBezTo>
                      <a:pt x="46893" y="52753"/>
                      <a:pt x="41935" y="62220"/>
                      <a:pt x="35170" y="70338"/>
                    </a:cubicBezTo>
                    <a:cubicBezTo>
                      <a:pt x="27210" y="79890"/>
                      <a:pt x="13843" y="85352"/>
                      <a:pt x="8793" y="96715"/>
                    </a:cubicBezTo>
                    <a:cubicBezTo>
                      <a:pt x="1553" y="113006"/>
                      <a:pt x="2931" y="131884"/>
                      <a:pt x="0" y="149469"/>
                    </a:cubicBezTo>
                    <a:cubicBezTo>
                      <a:pt x="2931" y="172915"/>
                      <a:pt x="17" y="197869"/>
                      <a:pt x="8793" y="219807"/>
                    </a:cubicBezTo>
                    <a:cubicBezTo>
                      <a:pt x="12718" y="229618"/>
                      <a:pt x="25514" y="233100"/>
                      <a:pt x="35170" y="237392"/>
                    </a:cubicBezTo>
                    <a:cubicBezTo>
                      <a:pt x="35184" y="237398"/>
                      <a:pt x="101105" y="259371"/>
                      <a:pt x="114300" y="263769"/>
                    </a:cubicBezTo>
                    <a:lnTo>
                      <a:pt x="167054" y="281353"/>
                    </a:lnTo>
                    <a:lnTo>
                      <a:pt x="193431" y="290146"/>
                    </a:lnTo>
                    <a:cubicBezTo>
                      <a:pt x="287187" y="280770"/>
                      <a:pt x="251900" y="281353"/>
                      <a:pt x="298939" y="281353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3801208" y="339969"/>
                <a:ext cx="272561" cy="633046"/>
              </a:xfrm>
              <a:custGeom>
                <a:avLst/>
                <a:gdLst>
                  <a:gd name="connsiteX0" fmla="*/ 26376 w 272561"/>
                  <a:gd name="connsiteY0" fmla="*/ 0 h 633046"/>
                  <a:gd name="connsiteX1" fmla="*/ 43961 w 272561"/>
                  <a:gd name="connsiteY1" fmla="*/ 43962 h 633046"/>
                  <a:gd name="connsiteX2" fmla="*/ 52753 w 272561"/>
                  <a:gd name="connsiteY2" fmla="*/ 70339 h 633046"/>
                  <a:gd name="connsiteX3" fmla="*/ 35169 w 272561"/>
                  <a:gd name="connsiteY3" fmla="*/ 184639 h 633046"/>
                  <a:gd name="connsiteX4" fmla="*/ 17584 w 272561"/>
                  <a:gd name="connsiteY4" fmla="*/ 246185 h 633046"/>
                  <a:gd name="connsiteX5" fmla="*/ 0 w 272561"/>
                  <a:gd name="connsiteY5" fmla="*/ 272562 h 633046"/>
                  <a:gd name="connsiteX6" fmla="*/ 8792 w 272561"/>
                  <a:gd name="connsiteY6" fmla="*/ 606669 h 633046"/>
                  <a:gd name="connsiteX7" fmla="*/ 26376 w 272561"/>
                  <a:gd name="connsiteY7" fmla="*/ 553916 h 633046"/>
                  <a:gd name="connsiteX8" fmla="*/ 35169 w 272561"/>
                  <a:gd name="connsiteY8" fmla="*/ 457200 h 633046"/>
                  <a:gd name="connsiteX9" fmla="*/ 17584 w 272561"/>
                  <a:gd name="connsiteY9" fmla="*/ 369277 h 633046"/>
                  <a:gd name="connsiteX10" fmla="*/ 52753 w 272561"/>
                  <a:gd name="connsiteY10" fmla="*/ 325316 h 633046"/>
                  <a:gd name="connsiteX11" fmla="*/ 105507 w 272561"/>
                  <a:gd name="connsiteY11" fmla="*/ 342900 h 633046"/>
                  <a:gd name="connsiteX12" fmla="*/ 149469 w 272561"/>
                  <a:gd name="connsiteY12" fmla="*/ 395654 h 633046"/>
                  <a:gd name="connsiteX13" fmla="*/ 184638 w 272561"/>
                  <a:gd name="connsiteY13" fmla="*/ 448408 h 633046"/>
                  <a:gd name="connsiteX14" fmla="*/ 202223 w 272561"/>
                  <a:gd name="connsiteY14" fmla="*/ 501162 h 633046"/>
                  <a:gd name="connsiteX15" fmla="*/ 219807 w 272561"/>
                  <a:gd name="connsiteY15" fmla="*/ 562708 h 633046"/>
                  <a:gd name="connsiteX16" fmla="*/ 272561 w 272561"/>
                  <a:gd name="connsiteY16" fmla="*/ 633046 h 63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2561" h="633046">
                    <a:moveTo>
                      <a:pt x="26376" y="0"/>
                    </a:moveTo>
                    <a:cubicBezTo>
                      <a:pt x="32238" y="14654"/>
                      <a:pt x="38419" y="29184"/>
                      <a:pt x="43961" y="43962"/>
                    </a:cubicBezTo>
                    <a:cubicBezTo>
                      <a:pt x="47215" y="52640"/>
                      <a:pt x="52753" y="61071"/>
                      <a:pt x="52753" y="70339"/>
                    </a:cubicBezTo>
                    <a:cubicBezTo>
                      <a:pt x="52753" y="162244"/>
                      <a:pt x="50218" y="131968"/>
                      <a:pt x="35169" y="184639"/>
                    </a:cubicBezTo>
                    <a:cubicBezTo>
                      <a:pt x="31414" y="197780"/>
                      <a:pt x="24609" y="232135"/>
                      <a:pt x="17584" y="246185"/>
                    </a:cubicBezTo>
                    <a:cubicBezTo>
                      <a:pt x="12858" y="255636"/>
                      <a:pt x="5861" y="263770"/>
                      <a:pt x="0" y="272562"/>
                    </a:cubicBezTo>
                    <a:cubicBezTo>
                      <a:pt x="2931" y="383931"/>
                      <a:pt x="-1606" y="495748"/>
                      <a:pt x="8792" y="606669"/>
                    </a:cubicBezTo>
                    <a:cubicBezTo>
                      <a:pt x="10522" y="625124"/>
                      <a:pt x="26376" y="553916"/>
                      <a:pt x="26376" y="553916"/>
                    </a:cubicBezTo>
                    <a:cubicBezTo>
                      <a:pt x="29307" y="521677"/>
                      <a:pt x="35169" y="489572"/>
                      <a:pt x="35169" y="457200"/>
                    </a:cubicBezTo>
                    <a:cubicBezTo>
                      <a:pt x="35169" y="416792"/>
                      <a:pt x="28411" y="401758"/>
                      <a:pt x="17584" y="369277"/>
                    </a:cubicBezTo>
                    <a:cubicBezTo>
                      <a:pt x="23290" y="346451"/>
                      <a:pt x="19003" y="321566"/>
                      <a:pt x="52753" y="325316"/>
                    </a:cubicBezTo>
                    <a:cubicBezTo>
                      <a:pt x="71175" y="327363"/>
                      <a:pt x="105507" y="342900"/>
                      <a:pt x="105507" y="342900"/>
                    </a:cubicBezTo>
                    <a:cubicBezTo>
                      <a:pt x="168352" y="437165"/>
                      <a:pt x="70479" y="294095"/>
                      <a:pt x="149469" y="395654"/>
                    </a:cubicBezTo>
                    <a:cubicBezTo>
                      <a:pt x="162444" y="412336"/>
                      <a:pt x="184638" y="448408"/>
                      <a:pt x="184638" y="448408"/>
                    </a:cubicBezTo>
                    <a:lnTo>
                      <a:pt x="202223" y="501162"/>
                    </a:lnTo>
                    <a:cubicBezTo>
                      <a:pt x="206017" y="512544"/>
                      <a:pt x="212751" y="550007"/>
                      <a:pt x="219807" y="562708"/>
                    </a:cubicBezTo>
                    <a:cubicBezTo>
                      <a:pt x="244662" y="607448"/>
                      <a:pt x="245880" y="606367"/>
                      <a:pt x="272561" y="633046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4188069" y="630115"/>
                <a:ext cx="369277" cy="378070"/>
              </a:xfrm>
              <a:custGeom>
                <a:avLst/>
                <a:gdLst>
                  <a:gd name="connsiteX0" fmla="*/ 369277 w 369277"/>
                  <a:gd name="connsiteY0" fmla="*/ 70339 h 378070"/>
                  <a:gd name="connsiteX1" fmla="*/ 298939 w 369277"/>
                  <a:gd name="connsiteY1" fmla="*/ 61546 h 378070"/>
                  <a:gd name="connsiteX2" fmla="*/ 246185 w 369277"/>
                  <a:gd name="connsiteY2" fmla="*/ 43962 h 378070"/>
                  <a:gd name="connsiteX3" fmla="*/ 167054 w 369277"/>
                  <a:gd name="connsiteY3" fmla="*/ 17585 h 378070"/>
                  <a:gd name="connsiteX4" fmla="*/ 70339 w 369277"/>
                  <a:gd name="connsiteY4" fmla="*/ 0 h 378070"/>
                  <a:gd name="connsiteX5" fmla="*/ 26377 w 369277"/>
                  <a:gd name="connsiteY5" fmla="*/ 8793 h 378070"/>
                  <a:gd name="connsiteX6" fmla="*/ 17585 w 369277"/>
                  <a:gd name="connsiteY6" fmla="*/ 35170 h 378070"/>
                  <a:gd name="connsiteX7" fmla="*/ 0 w 369277"/>
                  <a:gd name="connsiteY7" fmla="*/ 61546 h 378070"/>
                  <a:gd name="connsiteX8" fmla="*/ 8792 w 369277"/>
                  <a:gd name="connsiteY8" fmla="*/ 175846 h 378070"/>
                  <a:gd name="connsiteX9" fmla="*/ 17585 w 369277"/>
                  <a:gd name="connsiteY9" fmla="*/ 202223 h 378070"/>
                  <a:gd name="connsiteX10" fmla="*/ 43962 w 369277"/>
                  <a:gd name="connsiteY10" fmla="*/ 228600 h 378070"/>
                  <a:gd name="connsiteX11" fmla="*/ 79131 w 369277"/>
                  <a:gd name="connsiteY11" fmla="*/ 281354 h 378070"/>
                  <a:gd name="connsiteX12" fmla="*/ 105508 w 369277"/>
                  <a:gd name="connsiteY12" fmla="*/ 307731 h 378070"/>
                  <a:gd name="connsiteX13" fmla="*/ 123092 w 369277"/>
                  <a:gd name="connsiteY13" fmla="*/ 334108 h 378070"/>
                  <a:gd name="connsiteX14" fmla="*/ 158262 w 369277"/>
                  <a:gd name="connsiteY14" fmla="*/ 351693 h 378070"/>
                  <a:gd name="connsiteX15" fmla="*/ 211015 w 369277"/>
                  <a:gd name="connsiteY15" fmla="*/ 378070 h 378070"/>
                  <a:gd name="connsiteX16" fmla="*/ 281354 w 369277"/>
                  <a:gd name="connsiteY16" fmla="*/ 360485 h 378070"/>
                  <a:gd name="connsiteX17" fmla="*/ 334108 w 369277"/>
                  <a:gd name="connsiteY17" fmla="*/ 325316 h 378070"/>
                  <a:gd name="connsiteX18" fmla="*/ 351692 w 369277"/>
                  <a:gd name="connsiteY18" fmla="*/ 316523 h 378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9277" h="378070">
                    <a:moveTo>
                      <a:pt x="369277" y="70339"/>
                    </a:moveTo>
                    <a:cubicBezTo>
                      <a:pt x="345831" y="67408"/>
                      <a:pt x="322043" y="66497"/>
                      <a:pt x="298939" y="61546"/>
                    </a:cubicBezTo>
                    <a:cubicBezTo>
                      <a:pt x="280815" y="57662"/>
                      <a:pt x="263770" y="49823"/>
                      <a:pt x="246185" y="43962"/>
                    </a:cubicBezTo>
                    <a:lnTo>
                      <a:pt x="167054" y="17585"/>
                    </a:lnTo>
                    <a:cubicBezTo>
                      <a:pt x="135964" y="7222"/>
                      <a:pt x="102372" y="4577"/>
                      <a:pt x="70339" y="0"/>
                    </a:cubicBezTo>
                    <a:cubicBezTo>
                      <a:pt x="55685" y="2931"/>
                      <a:pt x="38811" y="503"/>
                      <a:pt x="26377" y="8793"/>
                    </a:cubicBezTo>
                    <a:cubicBezTo>
                      <a:pt x="18666" y="13934"/>
                      <a:pt x="21730" y="26881"/>
                      <a:pt x="17585" y="35170"/>
                    </a:cubicBezTo>
                    <a:cubicBezTo>
                      <a:pt x="12859" y="44621"/>
                      <a:pt x="5862" y="52754"/>
                      <a:pt x="0" y="61546"/>
                    </a:cubicBezTo>
                    <a:cubicBezTo>
                      <a:pt x="2931" y="99646"/>
                      <a:pt x="4052" y="137929"/>
                      <a:pt x="8792" y="175846"/>
                    </a:cubicBezTo>
                    <a:cubicBezTo>
                      <a:pt x="9942" y="185042"/>
                      <a:pt x="12444" y="194512"/>
                      <a:pt x="17585" y="202223"/>
                    </a:cubicBezTo>
                    <a:cubicBezTo>
                      <a:pt x="24482" y="212569"/>
                      <a:pt x="36328" y="218785"/>
                      <a:pt x="43962" y="228600"/>
                    </a:cubicBezTo>
                    <a:cubicBezTo>
                      <a:pt x="56937" y="245282"/>
                      <a:pt x="64187" y="266410"/>
                      <a:pt x="79131" y="281354"/>
                    </a:cubicBezTo>
                    <a:cubicBezTo>
                      <a:pt x="87923" y="290146"/>
                      <a:pt x="97548" y="298179"/>
                      <a:pt x="105508" y="307731"/>
                    </a:cubicBezTo>
                    <a:cubicBezTo>
                      <a:pt x="112273" y="315849"/>
                      <a:pt x="114974" y="327343"/>
                      <a:pt x="123092" y="334108"/>
                    </a:cubicBezTo>
                    <a:cubicBezTo>
                      <a:pt x="133161" y="342499"/>
                      <a:pt x="146882" y="345190"/>
                      <a:pt x="158262" y="351693"/>
                    </a:cubicBezTo>
                    <a:cubicBezTo>
                      <a:pt x="205986" y="378964"/>
                      <a:pt x="162655" y="361948"/>
                      <a:pt x="211015" y="378070"/>
                    </a:cubicBezTo>
                    <a:cubicBezTo>
                      <a:pt x="223191" y="375635"/>
                      <a:pt x="266148" y="368933"/>
                      <a:pt x="281354" y="360485"/>
                    </a:cubicBezTo>
                    <a:cubicBezTo>
                      <a:pt x="299829" y="350222"/>
                      <a:pt x="315206" y="334768"/>
                      <a:pt x="334108" y="325316"/>
                    </a:cubicBezTo>
                    <a:lnTo>
                      <a:pt x="351692" y="316523"/>
                    </a:ln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4662854" y="644736"/>
                <a:ext cx="298938" cy="398618"/>
              </a:xfrm>
              <a:custGeom>
                <a:avLst/>
                <a:gdLst>
                  <a:gd name="connsiteX0" fmla="*/ 167054 w 298938"/>
                  <a:gd name="connsiteY0" fmla="*/ 2964 h 398618"/>
                  <a:gd name="connsiteX1" fmla="*/ 123092 w 298938"/>
                  <a:gd name="connsiteY1" fmla="*/ 29341 h 398618"/>
                  <a:gd name="connsiteX2" fmla="*/ 87923 w 298938"/>
                  <a:gd name="connsiteY2" fmla="*/ 82095 h 398618"/>
                  <a:gd name="connsiteX3" fmla="*/ 52754 w 298938"/>
                  <a:gd name="connsiteY3" fmla="*/ 134849 h 398618"/>
                  <a:gd name="connsiteX4" fmla="*/ 26377 w 298938"/>
                  <a:gd name="connsiteY4" fmla="*/ 152433 h 398618"/>
                  <a:gd name="connsiteX5" fmla="*/ 8792 w 298938"/>
                  <a:gd name="connsiteY5" fmla="*/ 205187 h 398618"/>
                  <a:gd name="connsiteX6" fmla="*/ 0 w 298938"/>
                  <a:gd name="connsiteY6" fmla="*/ 231564 h 398618"/>
                  <a:gd name="connsiteX7" fmla="*/ 43961 w 298938"/>
                  <a:gd name="connsiteY7" fmla="*/ 337072 h 398618"/>
                  <a:gd name="connsiteX8" fmla="*/ 70338 w 298938"/>
                  <a:gd name="connsiteY8" fmla="*/ 345864 h 398618"/>
                  <a:gd name="connsiteX9" fmla="*/ 87923 w 298938"/>
                  <a:gd name="connsiteY9" fmla="*/ 372241 h 398618"/>
                  <a:gd name="connsiteX10" fmla="*/ 114300 w 298938"/>
                  <a:gd name="connsiteY10" fmla="*/ 381033 h 398618"/>
                  <a:gd name="connsiteX11" fmla="*/ 140677 w 298938"/>
                  <a:gd name="connsiteY11" fmla="*/ 398618 h 398618"/>
                  <a:gd name="connsiteX12" fmla="*/ 211015 w 298938"/>
                  <a:gd name="connsiteY12" fmla="*/ 389825 h 398618"/>
                  <a:gd name="connsiteX13" fmla="*/ 263769 w 298938"/>
                  <a:gd name="connsiteY13" fmla="*/ 345864 h 398618"/>
                  <a:gd name="connsiteX14" fmla="*/ 272561 w 298938"/>
                  <a:gd name="connsiteY14" fmla="*/ 319487 h 398618"/>
                  <a:gd name="connsiteX15" fmla="*/ 298938 w 298938"/>
                  <a:gd name="connsiteY15" fmla="*/ 266733 h 398618"/>
                  <a:gd name="connsiteX16" fmla="*/ 272561 w 298938"/>
                  <a:gd name="connsiteY16" fmla="*/ 196395 h 398618"/>
                  <a:gd name="connsiteX17" fmla="*/ 263769 w 298938"/>
                  <a:gd name="connsiteY17" fmla="*/ 170018 h 398618"/>
                  <a:gd name="connsiteX18" fmla="*/ 237392 w 298938"/>
                  <a:gd name="connsiteY18" fmla="*/ 152433 h 398618"/>
                  <a:gd name="connsiteX19" fmla="*/ 193430 w 298938"/>
                  <a:gd name="connsiteY19" fmla="*/ 99679 h 398618"/>
                  <a:gd name="connsiteX20" fmla="*/ 167054 w 298938"/>
                  <a:gd name="connsiteY20" fmla="*/ 2964 h 398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8938" h="398618">
                    <a:moveTo>
                      <a:pt x="167054" y="2964"/>
                    </a:moveTo>
                    <a:cubicBezTo>
                      <a:pt x="155331" y="-8759"/>
                      <a:pt x="135176" y="17257"/>
                      <a:pt x="123092" y="29341"/>
                    </a:cubicBezTo>
                    <a:cubicBezTo>
                      <a:pt x="108148" y="44285"/>
                      <a:pt x="99646" y="64510"/>
                      <a:pt x="87923" y="82095"/>
                    </a:cubicBezTo>
                    <a:lnTo>
                      <a:pt x="52754" y="134849"/>
                    </a:lnTo>
                    <a:cubicBezTo>
                      <a:pt x="46893" y="143641"/>
                      <a:pt x="35169" y="146572"/>
                      <a:pt x="26377" y="152433"/>
                    </a:cubicBezTo>
                    <a:lnTo>
                      <a:pt x="8792" y="205187"/>
                    </a:lnTo>
                    <a:lnTo>
                      <a:pt x="0" y="231564"/>
                    </a:lnTo>
                    <a:cubicBezTo>
                      <a:pt x="4441" y="258213"/>
                      <a:pt x="8180" y="325145"/>
                      <a:pt x="43961" y="337072"/>
                    </a:cubicBezTo>
                    <a:lnTo>
                      <a:pt x="70338" y="345864"/>
                    </a:lnTo>
                    <a:cubicBezTo>
                      <a:pt x="76200" y="354656"/>
                      <a:pt x="79671" y="365640"/>
                      <a:pt x="87923" y="372241"/>
                    </a:cubicBezTo>
                    <a:cubicBezTo>
                      <a:pt x="95160" y="378031"/>
                      <a:pt x="106011" y="376888"/>
                      <a:pt x="114300" y="381033"/>
                    </a:cubicBezTo>
                    <a:cubicBezTo>
                      <a:pt x="123752" y="385759"/>
                      <a:pt x="131885" y="392756"/>
                      <a:pt x="140677" y="398618"/>
                    </a:cubicBezTo>
                    <a:cubicBezTo>
                      <a:pt x="164123" y="395687"/>
                      <a:pt x="188219" y="396042"/>
                      <a:pt x="211015" y="389825"/>
                    </a:cubicBezTo>
                    <a:cubicBezTo>
                      <a:pt x="227848" y="385234"/>
                      <a:pt x="253325" y="356308"/>
                      <a:pt x="263769" y="345864"/>
                    </a:cubicBezTo>
                    <a:cubicBezTo>
                      <a:pt x="266700" y="337072"/>
                      <a:pt x="268416" y="327776"/>
                      <a:pt x="272561" y="319487"/>
                    </a:cubicBezTo>
                    <a:cubicBezTo>
                      <a:pt x="306649" y="251310"/>
                      <a:pt x="276839" y="333032"/>
                      <a:pt x="298938" y="266733"/>
                    </a:cubicBezTo>
                    <a:cubicBezTo>
                      <a:pt x="281975" y="181916"/>
                      <a:pt x="302748" y="256769"/>
                      <a:pt x="272561" y="196395"/>
                    </a:cubicBezTo>
                    <a:cubicBezTo>
                      <a:pt x="268416" y="188106"/>
                      <a:pt x="269559" y="177255"/>
                      <a:pt x="263769" y="170018"/>
                    </a:cubicBezTo>
                    <a:cubicBezTo>
                      <a:pt x="257168" y="161766"/>
                      <a:pt x="246184" y="158295"/>
                      <a:pt x="237392" y="152433"/>
                    </a:cubicBezTo>
                    <a:cubicBezTo>
                      <a:pt x="174547" y="58168"/>
                      <a:pt x="272420" y="201238"/>
                      <a:pt x="193430" y="99679"/>
                    </a:cubicBezTo>
                    <a:cubicBezTo>
                      <a:pt x="166268" y="64756"/>
                      <a:pt x="178777" y="14687"/>
                      <a:pt x="167054" y="2964"/>
                    </a:cubicBezTo>
                    <a:close/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5119997" y="718038"/>
                <a:ext cx="439672" cy="362409"/>
              </a:xfrm>
              <a:custGeom>
                <a:avLst/>
                <a:gdLst>
                  <a:gd name="connsiteX0" fmla="*/ 17641 w 439672"/>
                  <a:gd name="connsiteY0" fmla="*/ 0 h 362409"/>
                  <a:gd name="connsiteX1" fmla="*/ 35226 w 439672"/>
                  <a:gd name="connsiteY1" fmla="*/ 43962 h 362409"/>
                  <a:gd name="connsiteX2" fmla="*/ 17641 w 439672"/>
                  <a:gd name="connsiteY2" fmla="*/ 290147 h 362409"/>
                  <a:gd name="connsiteX3" fmla="*/ 8849 w 439672"/>
                  <a:gd name="connsiteY3" fmla="*/ 316523 h 362409"/>
                  <a:gd name="connsiteX4" fmla="*/ 8849 w 439672"/>
                  <a:gd name="connsiteY4" fmla="*/ 254977 h 362409"/>
                  <a:gd name="connsiteX5" fmla="*/ 26434 w 439672"/>
                  <a:gd name="connsiteY5" fmla="*/ 87923 h 362409"/>
                  <a:gd name="connsiteX6" fmla="*/ 44018 w 439672"/>
                  <a:gd name="connsiteY6" fmla="*/ 61547 h 362409"/>
                  <a:gd name="connsiteX7" fmla="*/ 70395 w 439672"/>
                  <a:gd name="connsiteY7" fmla="*/ 35170 h 362409"/>
                  <a:gd name="connsiteX8" fmla="*/ 96772 w 439672"/>
                  <a:gd name="connsiteY8" fmla="*/ 17585 h 362409"/>
                  <a:gd name="connsiteX9" fmla="*/ 158318 w 439672"/>
                  <a:gd name="connsiteY9" fmla="*/ 43962 h 362409"/>
                  <a:gd name="connsiteX10" fmla="*/ 175903 w 439672"/>
                  <a:gd name="connsiteY10" fmla="*/ 70339 h 362409"/>
                  <a:gd name="connsiteX11" fmla="*/ 202280 w 439672"/>
                  <a:gd name="connsiteY11" fmla="*/ 96716 h 362409"/>
                  <a:gd name="connsiteX12" fmla="*/ 228657 w 439672"/>
                  <a:gd name="connsiteY12" fmla="*/ 149470 h 362409"/>
                  <a:gd name="connsiteX13" fmla="*/ 219864 w 439672"/>
                  <a:gd name="connsiteY13" fmla="*/ 360485 h 362409"/>
                  <a:gd name="connsiteX14" fmla="*/ 211072 w 439672"/>
                  <a:gd name="connsiteY14" fmla="*/ 334108 h 362409"/>
                  <a:gd name="connsiteX15" fmla="*/ 202280 w 439672"/>
                  <a:gd name="connsiteY15" fmla="*/ 246185 h 362409"/>
                  <a:gd name="connsiteX16" fmla="*/ 211072 w 439672"/>
                  <a:gd name="connsiteY16" fmla="*/ 96716 h 362409"/>
                  <a:gd name="connsiteX17" fmla="*/ 219864 w 439672"/>
                  <a:gd name="connsiteY17" fmla="*/ 70339 h 362409"/>
                  <a:gd name="connsiteX18" fmla="*/ 272618 w 439672"/>
                  <a:gd name="connsiteY18" fmla="*/ 52754 h 362409"/>
                  <a:gd name="connsiteX19" fmla="*/ 378126 w 439672"/>
                  <a:gd name="connsiteY19" fmla="*/ 70339 h 362409"/>
                  <a:gd name="connsiteX20" fmla="*/ 404503 w 439672"/>
                  <a:gd name="connsiteY20" fmla="*/ 87923 h 362409"/>
                  <a:gd name="connsiteX21" fmla="*/ 430880 w 439672"/>
                  <a:gd name="connsiteY21" fmla="*/ 114300 h 362409"/>
                  <a:gd name="connsiteX22" fmla="*/ 439672 w 439672"/>
                  <a:gd name="connsiteY22" fmla="*/ 140677 h 362409"/>
                  <a:gd name="connsiteX23" fmla="*/ 422087 w 439672"/>
                  <a:gd name="connsiteY23" fmla="*/ 254977 h 362409"/>
                  <a:gd name="connsiteX24" fmla="*/ 439672 w 439672"/>
                  <a:gd name="connsiteY24" fmla="*/ 351693 h 362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39672" h="362409">
                    <a:moveTo>
                      <a:pt x="17641" y="0"/>
                    </a:moveTo>
                    <a:cubicBezTo>
                      <a:pt x="23503" y="14654"/>
                      <a:pt x="34682" y="28189"/>
                      <a:pt x="35226" y="43962"/>
                    </a:cubicBezTo>
                    <a:cubicBezTo>
                      <a:pt x="38772" y="146780"/>
                      <a:pt x="41305" y="207325"/>
                      <a:pt x="17641" y="290147"/>
                    </a:cubicBezTo>
                    <a:cubicBezTo>
                      <a:pt x="15095" y="299058"/>
                      <a:pt x="11780" y="307731"/>
                      <a:pt x="8849" y="316523"/>
                    </a:cubicBezTo>
                    <a:cubicBezTo>
                      <a:pt x="-7672" y="266960"/>
                      <a:pt x="2905" y="314423"/>
                      <a:pt x="8849" y="254977"/>
                    </a:cubicBezTo>
                    <a:cubicBezTo>
                      <a:pt x="10263" y="240841"/>
                      <a:pt x="4352" y="132086"/>
                      <a:pt x="26434" y="87923"/>
                    </a:cubicBezTo>
                    <a:cubicBezTo>
                      <a:pt x="31160" y="78472"/>
                      <a:pt x="37253" y="69665"/>
                      <a:pt x="44018" y="61547"/>
                    </a:cubicBezTo>
                    <a:cubicBezTo>
                      <a:pt x="51978" y="51995"/>
                      <a:pt x="60843" y="43130"/>
                      <a:pt x="70395" y="35170"/>
                    </a:cubicBezTo>
                    <a:cubicBezTo>
                      <a:pt x="78513" y="28405"/>
                      <a:pt x="87980" y="23447"/>
                      <a:pt x="96772" y="17585"/>
                    </a:cubicBezTo>
                    <a:cubicBezTo>
                      <a:pt x="123678" y="24311"/>
                      <a:pt x="138078" y="23722"/>
                      <a:pt x="158318" y="43962"/>
                    </a:cubicBezTo>
                    <a:cubicBezTo>
                      <a:pt x="165790" y="51434"/>
                      <a:pt x="169138" y="62221"/>
                      <a:pt x="175903" y="70339"/>
                    </a:cubicBezTo>
                    <a:cubicBezTo>
                      <a:pt x="183863" y="79891"/>
                      <a:pt x="194320" y="87164"/>
                      <a:pt x="202280" y="96716"/>
                    </a:cubicBezTo>
                    <a:cubicBezTo>
                      <a:pt x="221216" y="119440"/>
                      <a:pt x="219845" y="123036"/>
                      <a:pt x="228657" y="149470"/>
                    </a:cubicBezTo>
                    <a:cubicBezTo>
                      <a:pt x="225726" y="219808"/>
                      <a:pt x="226539" y="290403"/>
                      <a:pt x="219864" y="360485"/>
                    </a:cubicBezTo>
                    <a:cubicBezTo>
                      <a:pt x="218985" y="369711"/>
                      <a:pt x="212481" y="343268"/>
                      <a:pt x="211072" y="334108"/>
                    </a:cubicBezTo>
                    <a:cubicBezTo>
                      <a:pt x="206593" y="304997"/>
                      <a:pt x="205211" y="275493"/>
                      <a:pt x="202280" y="246185"/>
                    </a:cubicBezTo>
                    <a:cubicBezTo>
                      <a:pt x="205211" y="196362"/>
                      <a:pt x="206106" y="146377"/>
                      <a:pt x="211072" y="96716"/>
                    </a:cubicBezTo>
                    <a:cubicBezTo>
                      <a:pt x="211994" y="87494"/>
                      <a:pt x="212322" y="75726"/>
                      <a:pt x="219864" y="70339"/>
                    </a:cubicBezTo>
                    <a:cubicBezTo>
                      <a:pt x="234947" y="59565"/>
                      <a:pt x="272618" y="52754"/>
                      <a:pt x="272618" y="52754"/>
                    </a:cubicBezTo>
                    <a:cubicBezTo>
                      <a:pt x="297688" y="55540"/>
                      <a:pt x="348667" y="55610"/>
                      <a:pt x="378126" y="70339"/>
                    </a:cubicBezTo>
                    <a:cubicBezTo>
                      <a:pt x="387577" y="75065"/>
                      <a:pt x="396385" y="81158"/>
                      <a:pt x="404503" y="87923"/>
                    </a:cubicBezTo>
                    <a:cubicBezTo>
                      <a:pt x="414055" y="95883"/>
                      <a:pt x="422088" y="105508"/>
                      <a:pt x="430880" y="114300"/>
                    </a:cubicBezTo>
                    <a:cubicBezTo>
                      <a:pt x="433811" y="123092"/>
                      <a:pt x="439672" y="131409"/>
                      <a:pt x="439672" y="140677"/>
                    </a:cubicBezTo>
                    <a:cubicBezTo>
                      <a:pt x="439672" y="208682"/>
                      <a:pt x="437138" y="209827"/>
                      <a:pt x="422087" y="254977"/>
                    </a:cubicBezTo>
                    <a:cubicBezTo>
                      <a:pt x="431292" y="347024"/>
                      <a:pt x="410054" y="322072"/>
                      <a:pt x="439672" y="351693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5735515" y="718038"/>
                <a:ext cx="615462" cy="369277"/>
              </a:xfrm>
              <a:custGeom>
                <a:avLst/>
                <a:gdLst>
                  <a:gd name="connsiteX0" fmla="*/ 0 w 615462"/>
                  <a:gd name="connsiteY0" fmla="*/ 0 h 369277"/>
                  <a:gd name="connsiteX1" fmla="*/ 26377 w 615462"/>
                  <a:gd name="connsiteY1" fmla="*/ 43962 h 369277"/>
                  <a:gd name="connsiteX2" fmla="*/ 43962 w 615462"/>
                  <a:gd name="connsiteY2" fmla="*/ 70339 h 369277"/>
                  <a:gd name="connsiteX3" fmla="*/ 70339 w 615462"/>
                  <a:gd name="connsiteY3" fmla="*/ 123093 h 369277"/>
                  <a:gd name="connsiteX4" fmla="*/ 70339 w 615462"/>
                  <a:gd name="connsiteY4" fmla="*/ 342900 h 369277"/>
                  <a:gd name="connsiteX5" fmla="*/ 61546 w 615462"/>
                  <a:gd name="connsiteY5" fmla="*/ 281354 h 369277"/>
                  <a:gd name="connsiteX6" fmla="*/ 70339 w 615462"/>
                  <a:gd name="connsiteY6" fmla="*/ 149470 h 369277"/>
                  <a:gd name="connsiteX7" fmla="*/ 79131 w 615462"/>
                  <a:gd name="connsiteY7" fmla="*/ 123093 h 369277"/>
                  <a:gd name="connsiteX8" fmla="*/ 114300 w 615462"/>
                  <a:gd name="connsiteY8" fmla="*/ 70339 h 369277"/>
                  <a:gd name="connsiteX9" fmla="*/ 167054 w 615462"/>
                  <a:gd name="connsiteY9" fmla="*/ 35170 h 369277"/>
                  <a:gd name="connsiteX10" fmla="*/ 193431 w 615462"/>
                  <a:gd name="connsiteY10" fmla="*/ 43962 h 369277"/>
                  <a:gd name="connsiteX11" fmla="*/ 246185 w 615462"/>
                  <a:gd name="connsiteY11" fmla="*/ 96716 h 369277"/>
                  <a:gd name="connsiteX12" fmla="*/ 254977 w 615462"/>
                  <a:gd name="connsiteY12" fmla="*/ 123093 h 369277"/>
                  <a:gd name="connsiteX13" fmla="*/ 272562 w 615462"/>
                  <a:gd name="connsiteY13" fmla="*/ 149470 h 369277"/>
                  <a:gd name="connsiteX14" fmla="*/ 290146 w 615462"/>
                  <a:gd name="connsiteY14" fmla="*/ 202223 h 369277"/>
                  <a:gd name="connsiteX15" fmla="*/ 298939 w 615462"/>
                  <a:gd name="connsiteY15" fmla="*/ 298939 h 369277"/>
                  <a:gd name="connsiteX16" fmla="*/ 316523 w 615462"/>
                  <a:gd name="connsiteY16" fmla="*/ 360485 h 369277"/>
                  <a:gd name="connsiteX17" fmla="*/ 325316 w 615462"/>
                  <a:gd name="connsiteY17" fmla="*/ 263770 h 369277"/>
                  <a:gd name="connsiteX18" fmla="*/ 334108 w 615462"/>
                  <a:gd name="connsiteY18" fmla="*/ 228600 h 369277"/>
                  <a:gd name="connsiteX19" fmla="*/ 351693 w 615462"/>
                  <a:gd name="connsiteY19" fmla="*/ 175847 h 369277"/>
                  <a:gd name="connsiteX20" fmla="*/ 360485 w 615462"/>
                  <a:gd name="connsiteY20" fmla="*/ 149470 h 369277"/>
                  <a:gd name="connsiteX21" fmla="*/ 378069 w 615462"/>
                  <a:gd name="connsiteY21" fmla="*/ 123093 h 369277"/>
                  <a:gd name="connsiteX22" fmla="*/ 404446 w 615462"/>
                  <a:gd name="connsiteY22" fmla="*/ 70339 h 369277"/>
                  <a:gd name="connsiteX23" fmla="*/ 465993 w 615462"/>
                  <a:gd name="connsiteY23" fmla="*/ 96716 h 369277"/>
                  <a:gd name="connsiteX24" fmla="*/ 501162 w 615462"/>
                  <a:gd name="connsiteY24" fmla="*/ 149470 h 369277"/>
                  <a:gd name="connsiteX25" fmla="*/ 527539 w 615462"/>
                  <a:gd name="connsiteY25" fmla="*/ 228600 h 369277"/>
                  <a:gd name="connsiteX26" fmla="*/ 536331 w 615462"/>
                  <a:gd name="connsiteY26" fmla="*/ 254977 h 369277"/>
                  <a:gd name="connsiteX27" fmla="*/ 553916 w 615462"/>
                  <a:gd name="connsiteY27" fmla="*/ 281354 h 369277"/>
                  <a:gd name="connsiteX28" fmla="*/ 597877 w 615462"/>
                  <a:gd name="connsiteY28" fmla="*/ 360485 h 369277"/>
                  <a:gd name="connsiteX29" fmla="*/ 615462 w 615462"/>
                  <a:gd name="connsiteY29" fmla="*/ 369277 h 36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15462" h="369277">
                    <a:moveTo>
                      <a:pt x="0" y="0"/>
                    </a:moveTo>
                    <a:cubicBezTo>
                      <a:pt x="8792" y="14654"/>
                      <a:pt x="17320" y="29470"/>
                      <a:pt x="26377" y="43962"/>
                    </a:cubicBezTo>
                    <a:cubicBezTo>
                      <a:pt x="31978" y="52923"/>
                      <a:pt x="39236" y="60887"/>
                      <a:pt x="43962" y="70339"/>
                    </a:cubicBezTo>
                    <a:cubicBezTo>
                      <a:pt x="80364" y="143143"/>
                      <a:pt x="19943" y="47500"/>
                      <a:pt x="70339" y="123093"/>
                    </a:cubicBezTo>
                    <a:cubicBezTo>
                      <a:pt x="91737" y="208685"/>
                      <a:pt x="91628" y="193882"/>
                      <a:pt x="70339" y="342900"/>
                    </a:cubicBezTo>
                    <a:lnTo>
                      <a:pt x="61546" y="281354"/>
                    </a:lnTo>
                    <a:cubicBezTo>
                      <a:pt x="64477" y="237393"/>
                      <a:pt x="65473" y="193259"/>
                      <a:pt x="70339" y="149470"/>
                    </a:cubicBezTo>
                    <a:cubicBezTo>
                      <a:pt x="71362" y="140259"/>
                      <a:pt x="74630" y="131195"/>
                      <a:pt x="79131" y="123093"/>
                    </a:cubicBezTo>
                    <a:cubicBezTo>
                      <a:pt x="89394" y="104618"/>
                      <a:pt x="102577" y="87924"/>
                      <a:pt x="114300" y="70339"/>
                    </a:cubicBezTo>
                    <a:cubicBezTo>
                      <a:pt x="126023" y="52754"/>
                      <a:pt x="167054" y="35170"/>
                      <a:pt x="167054" y="35170"/>
                    </a:cubicBezTo>
                    <a:cubicBezTo>
                      <a:pt x="175846" y="38101"/>
                      <a:pt x="186115" y="38272"/>
                      <a:pt x="193431" y="43962"/>
                    </a:cubicBezTo>
                    <a:cubicBezTo>
                      <a:pt x="213061" y="59230"/>
                      <a:pt x="246185" y="96716"/>
                      <a:pt x="246185" y="96716"/>
                    </a:cubicBezTo>
                    <a:cubicBezTo>
                      <a:pt x="249116" y="105508"/>
                      <a:pt x="250832" y="114804"/>
                      <a:pt x="254977" y="123093"/>
                    </a:cubicBezTo>
                    <a:cubicBezTo>
                      <a:pt x="259703" y="132545"/>
                      <a:pt x="268270" y="139814"/>
                      <a:pt x="272562" y="149470"/>
                    </a:cubicBezTo>
                    <a:cubicBezTo>
                      <a:pt x="280090" y="166408"/>
                      <a:pt x="290146" y="202223"/>
                      <a:pt x="290146" y="202223"/>
                    </a:cubicBezTo>
                    <a:cubicBezTo>
                      <a:pt x="293077" y="234462"/>
                      <a:pt x="294661" y="266851"/>
                      <a:pt x="298939" y="298939"/>
                    </a:cubicBezTo>
                    <a:cubicBezTo>
                      <a:pt x="301392" y="317339"/>
                      <a:pt x="310495" y="342401"/>
                      <a:pt x="316523" y="360485"/>
                    </a:cubicBezTo>
                    <a:cubicBezTo>
                      <a:pt x="319454" y="328247"/>
                      <a:pt x="321038" y="295857"/>
                      <a:pt x="325316" y="263770"/>
                    </a:cubicBezTo>
                    <a:cubicBezTo>
                      <a:pt x="326913" y="251792"/>
                      <a:pt x="330636" y="240174"/>
                      <a:pt x="334108" y="228600"/>
                    </a:cubicBezTo>
                    <a:cubicBezTo>
                      <a:pt x="339434" y="210846"/>
                      <a:pt x="345831" y="193431"/>
                      <a:pt x="351693" y="175847"/>
                    </a:cubicBezTo>
                    <a:lnTo>
                      <a:pt x="360485" y="149470"/>
                    </a:lnTo>
                    <a:cubicBezTo>
                      <a:pt x="363826" y="139445"/>
                      <a:pt x="373343" y="132544"/>
                      <a:pt x="378069" y="123093"/>
                    </a:cubicBezTo>
                    <a:cubicBezTo>
                      <a:pt x="414471" y="50290"/>
                      <a:pt x="354053" y="145931"/>
                      <a:pt x="404446" y="70339"/>
                    </a:cubicBezTo>
                    <a:cubicBezTo>
                      <a:pt x="427649" y="76139"/>
                      <a:pt x="448991" y="77285"/>
                      <a:pt x="465993" y="96716"/>
                    </a:cubicBezTo>
                    <a:cubicBezTo>
                      <a:pt x="479910" y="112621"/>
                      <a:pt x="501162" y="149470"/>
                      <a:pt x="501162" y="149470"/>
                    </a:cubicBezTo>
                    <a:lnTo>
                      <a:pt x="527539" y="228600"/>
                    </a:lnTo>
                    <a:cubicBezTo>
                      <a:pt x="530470" y="237392"/>
                      <a:pt x="531190" y="247266"/>
                      <a:pt x="536331" y="254977"/>
                    </a:cubicBezTo>
                    <a:lnTo>
                      <a:pt x="553916" y="281354"/>
                    </a:lnTo>
                    <a:cubicBezTo>
                      <a:pt x="562320" y="306568"/>
                      <a:pt x="573691" y="348393"/>
                      <a:pt x="597877" y="360485"/>
                    </a:cubicBezTo>
                    <a:lnTo>
                      <a:pt x="615462" y="369277"/>
                    </a:ln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934200" y="304800"/>
              <a:ext cx="2004217" cy="1090855"/>
              <a:chOff x="6773003" y="304800"/>
              <a:chExt cx="2004217" cy="1090855"/>
            </a:xfrm>
          </p:grpSpPr>
          <p:sp>
            <p:nvSpPr>
              <p:cNvPr id="18" name="Freeform 17"/>
              <p:cNvSpPr/>
              <p:nvPr/>
            </p:nvSpPr>
            <p:spPr>
              <a:xfrm>
                <a:off x="6773003" y="304800"/>
                <a:ext cx="432476" cy="720969"/>
              </a:xfrm>
              <a:custGeom>
                <a:avLst/>
                <a:gdLst>
                  <a:gd name="connsiteX0" fmla="*/ 8797 w 432476"/>
                  <a:gd name="connsiteY0" fmla="*/ 0 h 720969"/>
                  <a:gd name="connsiteX1" fmla="*/ 17589 w 432476"/>
                  <a:gd name="connsiteY1" fmla="*/ 272561 h 720969"/>
                  <a:gd name="connsiteX2" fmla="*/ 43966 w 432476"/>
                  <a:gd name="connsiteY2" fmla="*/ 395654 h 720969"/>
                  <a:gd name="connsiteX3" fmla="*/ 35174 w 432476"/>
                  <a:gd name="connsiteY3" fmla="*/ 536331 h 720969"/>
                  <a:gd name="connsiteX4" fmla="*/ 26381 w 432476"/>
                  <a:gd name="connsiteY4" fmla="*/ 606669 h 720969"/>
                  <a:gd name="connsiteX5" fmla="*/ 17589 w 432476"/>
                  <a:gd name="connsiteY5" fmla="*/ 712177 h 720969"/>
                  <a:gd name="connsiteX6" fmla="*/ 8797 w 432476"/>
                  <a:gd name="connsiteY6" fmla="*/ 369277 h 720969"/>
                  <a:gd name="connsiteX7" fmla="*/ 26381 w 432476"/>
                  <a:gd name="connsiteY7" fmla="*/ 211015 h 720969"/>
                  <a:gd name="connsiteX8" fmla="*/ 43966 w 432476"/>
                  <a:gd name="connsiteY8" fmla="*/ 175846 h 720969"/>
                  <a:gd name="connsiteX9" fmla="*/ 52758 w 432476"/>
                  <a:gd name="connsiteY9" fmla="*/ 149469 h 720969"/>
                  <a:gd name="connsiteX10" fmla="*/ 87928 w 432476"/>
                  <a:gd name="connsiteY10" fmla="*/ 96715 h 720969"/>
                  <a:gd name="connsiteX11" fmla="*/ 105512 w 432476"/>
                  <a:gd name="connsiteY11" fmla="*/ 70338 h 720969"/>
                  <a:gd name="connsiteX12" fmla="*/ 131889 w 432476"/>
                  <a:gd name="connsiteY12" fmla="*/ 61546 h 720969"/>
                  <a:gd name="connsiteX13" fmla="*/ 184643 w 432476"/>
                  <a:gd name="connsiteY13" fmla="*/ 79131 h 720969"/>
                  <a:gd name="connsiteX14" fmla="*/ 228605 w 432476"/>
                  <a:gd name="connsiteY14" fmla="*/ 123092 h 720969"/>
                  <a:gd name="connsiteX15" fmla="*/ 246189 w 432476"/>
                  <a:gd name="connsiteY15" fmla="*/ 149469 h 720969"/>
                  <a:gd name="connsiteX16" fmla="*/ 325320 w 432476"/>
                  <a:gd name="connsiteY16" fmla="*/ 219808 h 720969"/>
                  <a:gd name="connsiteX17" fmla="*/ 342905 w 432476"/>
                  <a:gd name="connsiteY17" fmla="*/ 246185 h 720969"/>
                  <a:gd name="connsiteX18" fmla="*/ 369281 w 432476"/>
                  <a:gd name="connsiteY18" fmla="*/ 272561 h 720969"/>
                  <a:gd name="connsiteX19" fmla="*/ 378074 w 432476"/>
                  <a:gd name="connsiteY19" fmla="*/ 298938 h 720969"/>
                  <a:gd name="connsiteX20" fmla="*/ 395658 w 432476"/>
                  <a:gd name="connsiteY20" fmla="*/ 325315 h 720969"/>
                  <a:gd name="connsiteX21" fmla="*/ 404451 w 432476"/>
                  <a:gd name="connsiteY21" fmla="*/ 360485 h 720969"/>
                  <a:gd name="connsiteX22" fmla="*/ 422035 w 432476"/>
                  <a:gd name="connsiteY22" fmla="*/ 413238 h 720969"/>
                  <a:gd name="connsiteX23" fmla="*/ 430828 w 432476"/>
                  <a:gd name="connsiteY23" fmla="*/ 720969 h 720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32476" h="720969">
                    <a:moveTo>
                      <a:pt x="8797" y="0"/>
                    </a:moveTo>
                    <a:cubicBezTo>
                      <a:pt x="11728" y="90854"/>
                      <a:pt x="10955" y="181902"/>
                      <a:pt x="17589" y="272561"/>
                    </a:cubicBezTo>
                    <a:cubicBezTo>
                      <a:pt x="19653" y="300769"/>
                      <a:pt x="35158" y="360423"/>
                      <a:pt x="43966" y="395654"/>
                    </a:cubicBezTo>
                    <a:cubicBezTo>
                      <a:pt x="41035" y="442546"/>
                      <a:pt x="39076" y="489509"/>
                      <a:pt x="35174" y="536331"/>
                    </a:cubicBezTo>
                    <a:cubicBezTo>
                      <a:pt x="33212" y="559878"/>
                      <a:pt x="28732" y="583158"/>
                      <a:pt x="26381" y="606669"/>
                    </a:cubicBezTo>
                    <a:cubicBezTo>
                      <a:pt x="22869" y="641785"/>
                      <a:pt x="20520" y="677008"/>
                      <a:pt x="17589" y="712177"/>
                    </a:cubicBezTo>
                    <a:cubicBezTo>
                      <a:pt x="-3257" y="482866"/>
                      <a:pt x="-4765" y="572721"/>
                      <a:pt x="8797" y="369277"/>
                    </a:cubicBezTo>
                    <a:cubicBezTo>
                      <a:pt x="10138" y="349164"/>
                      <a:pt x="13457" y="249786"/>
                      <a:pt x="26381" y="211015"/>
                    </a:cubicBezTo>
                    <a:cubicBezTo>
                      <a:pt x="30526" y="198581"/>
                      <a:pt x="38803" y="187893"/>
                      <a:pt x="43966" y="175846"/>
                    </a:cubicBezTo>
                    <a:cubicBezTo>
                      <a:pt x="47617" y="167327"/>
                      <a:pt x="48257" y="157571"/>
                      <a:pt x="52758" y="149469"/>
                    </a:cubicBezTo>
                    <a:cubicBezTo>
                      <a:pt x="63022" y="130994"/>
                      <a:pt x="76205" y="114300"/>
                      <a:pt x="87928" y="96715"/>
                    </a:cubicBezTo>
                    <a:lnTo>
                      <a:pt x="105512" y="70338"/>
                    </a:lnTo>
                    <a:cubicBezTo>
                      <a:pt x="110653" y="62627"/>
                      <a:pt x="123097" y="64477"/>
                      <a:pt x="131889" y="61546"/>
                    </a:cubicBezTo>
                    <a:cubicBezTo>
                      <a:pt x="149474" y="67408"/>
                      <a:pt x="174361" y="63708"/>
                      <a:pt x="184643" y="79131"/>
                    </a:cubicBezTo>
                    <a:cubicBezTo>
                      <a:pt x="208090" y="114300"/>
                      <a:pt x="193436" y="99647"/>
                      <a:pt x="228605" y="123092"/>
                    </a:cubicBezTo>
                    <a:cubicBezTo>
                      <a:pt x="234466" y="131884"/>
                      <a:pt x="239169" y="141571"/>
                      <a:pt x="246189" y="149469"/>
                    </a:cubicBezTo>
                    <a:cubicBezTo>
                      <a:pt x="289988" y="198744"/>
                      <a:pt x="285231" y="193082"/>
                      <a:pt x="325320" y="219808"/>
                    </a:cubicBezTo>
                    <a:cubicBezTo>
                      <a:pt x="331182" y="228600"/>
                      <a:pt x="336140" y="238067"/>
                      <a:pt x="342905" y="246185"/>
                    </a:cubicBezTo>
                    <a:cubicBezTo>
                      <a:pt x="350865" y="255737"/>
                      <a:pt x="362384" y="262216"/>
                      <a:pt x="369281" y="272561"/>
                    </a:cubicBezTo>
                    <a:cubicBezTo>
                      <a:pt x="374422" y="280272"/>
                      <a:pt x="373929" y="290648"/>
                      <a:pt x="378074" y="298938"/>
                    </a:cubicBezTo>
                    <a:cubicBezTo>
                      <a:pt x="382800" y="308389"/>
                      <a:pt x="389797" y="316523"/>
                      <a:pt x="395658" y="325315"/>
                    </a:cubicBezTo>
                    <a:cubicBezTo>
                      <a:pt x="398589" y="337038"/>
                      <a:pt x="400979" y="348910"/>
                      <a:pt x="404451" y="360485"/>
                    </a:cubicBezTo>
                    <a:cubicBezTo>
                      <a:pt x="409777" y="378239"/>
                      <a:pt x="422035" y="413238"/>
                      <a:pt x="422035" y="413238"/>
                    </a:cubicBezTo>
                    <a:cubicBezTo>
                      <a:pt x="438119" y="574067"/>
                      <a:pt x="430828" y="471707"/>
                      <a:pt x="430828" y="720969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7404902" y="647700"/>
                <a:ext cx="9944" cy="369277"/>
              </a:xfrm>
              <a:custGeom>
                <a:avLst/>
                <a:gdLst>
                  <a:gd name="connsiteX0" fmla="*/ 9944 w 9944"/>
                  <a:gd name="connsiteY0" fmla="*/ 0 h 369277"/>
                  <a:gd name="connsiteX1" fmla="*/ 1152 w 9944"/>
                  <a:gd name="connsiteY1" fmla="*/ 369277 h 36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44" h="369277">
                    <a:moveTo>
                      <a:pt x="9944" y="0"/>
                    </a:moveTo>
                    <a:cubicBezTo>
                      <a:pt x="-4694" y="204945"/>
                      <a:pt x="1152" y="81957"/>
                      <a:pt x="1152" y="369277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7423638" y="436685"/>
                <a:ext cx="26400" cy="79130"/>
              </a:xfrm>
              <a:custGeom>
                <a:avLst/>
                <a:gdLst>
                  <a:gd name="connsiteX0" fmla="*/ 0 w 26400"/>
                  <a:gd name="connsiteY0" fmla="*/ 0 h 79130"/>
                  <a:gd name="connsiteX1" fmla="*/ 17585 w 26400"/>
                  <a:gd name="connsiteY1" fmla="*/ 43961 h 79130"/>
                  <a:gd name="connsiteX2" fmla="*/ 26377 w 26400"/>
                  <a:gd name="connsiteY2" fmla="*/ 79130 h 7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400" h="79130">
                    <a:moveTo>
                      <a:pt x="0" y="0"/>
                    </a:moveTo>
                    <a:cubicBezTo>
                      <a:pt x="5862" y="14654"/>
                      <a:pt x="12043" y="29183"/>
                      <a:pt x="17585" y="43961"/>
                    </a:cubicBezTo>
                    <a:cubicBezTo>
                      <a:pt x="27304" y="69877"/>
                      <a:pt x="26377" y="62095"/>
                      <a:pt x="26377" y="79130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7608277" y="647700"/>
                <a:ext cx="325315" cy="378734"/>
              </a:xfrm>
              <a:custGeom>
                <a:avLst/>
                <a:gdLst>
                  <a:gd name="connsiteX0" fmla="*/ 0 w 325315"/>
                  <a:gd name="connsiteY0" fmla="*/ 8792 h 378734"/>
                  <a:gd name="connsiteX1" fmla="*/ 35169 w 325315"/>
                  <a:gd name="connsiteY1" fmla="*/ 52754 h 378734"/>
                  <a:gd name="connsiteX2" fmla="*/ 52754 w 325315"/>
                  <a:gd name="connsiteY2" fmla="*/ 140677 h 378734"/>
                  <a:gd name="connsiteX3" fmla="*/ 61546 w 325315"/>
                  <a:gd name="connsiteY3" fmla="*/ 175846 h 378734"/>
                  <a:gd name="connsiteX4" fmla="*/ 52754 w 325315"/>
                  <a:gd name="connsiteY4" fmla="*/ 334108 h 378734"/>
                  <a:gd name="connsiteX5" fmla="*/ 43961 w 325315"/>
                  <a:gd name="connsiteY5" fmla="*/ 378069 h 378734"/>
                  <a:gd name="connsiteX6" fmla="*/ 35169 w 325315"/>
                  <a:gd name="connsiteY6" fmla="*/ 342900 h 378734"/>
                  <a:gd name="connsiteX7" fmla="*/ 17584 w 325315"/>
                  <a:gd name="connsiteY7" fmla="*/ 272561 h 378734"/>
                  <a:gd name="connsiteX8" fmla="*/ 43961 w 325315"/>
                  <a:gd name="connsiteY8" fmla="*/ 96715 h 378734"/>
                  <a:gd name="connsiteX9" fmla="*/ 96715 w 325315"/>
                  <a:gd name="connsiteY9" fmla="*/ 52754 h 378734"/>
                  <a:gd name="connsiteX10" fmla="*/ 114300 w 325315"/>
                  <a:gd name="connsiteY10" fmla="*/ 26377 h 378734"/>
                  <a:gd name="connsiteX11" fmla="*/ 193431 w 325315"/>
                  <a:gd name="connsiteY11" fmla="*/ 0 h 378734"/>
                  <a:gd name="connsiteX12" fmla="*/ 237392 w 325315"/>
                  <a:gd name="connsiteY12" fmla="*/ 8792 h 378734"/>
                  <a:gd name="connsiteX13" fmla="*/ 281354 w 325315"/>
                  <a:gd name="connsiteY13" fmla="*/ 61546 h 378734"/>
                  <a:gd name="connsiteX14" fmla="*/ 290146 w 325315"/>
                  <a:gd name="connsiteY14" fmla="*/ 298938 h 378734"/>
                  <a:gd name="connsiteX15" fmla="*/ 307731 w 325315"/>
                  <a:gd name="connsiteY15" fmla="*/ 325315 h 378734"/>
                  <a:gd name="connsiteX16" fmla="*/ 316523 w 325315"/>
                  <a:gd name="connsiteY16" fmla="*/ 351692 h 378734"/>
                  <a:gd name="connsiteX17" fmla="*/ 325315 w 325315"/>
                  <a:gd name="connsiteY17" fmla="*/ 369277 h 378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5315" h="378734">
                    <a:moveTo>
                      <a:pt x="0" y="8792"/>
                    </a:moveTo>
                    <a:cubicBezTo>
                      <a:pt x="11723" y="23446"/>
                      <a:pt x="25223" y="36840"/>
                      <a:pt x="35169" y="52754"/>
                    </a:cubicBezTo>
                    <a:cubicBezTo>
                      <a:pt x="46743" y="71272"/>
                      <a:pt x="51084" y="131491"/>
                      <a:pt x="52754" y="140677"/>
                    </a:cubicBezTo>
                    <a:cubicBezTo>
                      <a:pt x="54916" y="152566"/>
                      <a:pt x="58615" y="164123"/>
                      <a:pt x="61546" y="175846"/>
                    </a:cubicBezTo>
                    <a:cubicBezTo>
                      <a:pt x="58615" y="228600"/>
                      <a:pt x="57331" y="281471"/>
                      <a:pt x="52754" y="334108"/>
                    </a:cubicBezTo>
                    <a:cubicBezTo>
                      <a:pt x="51459" y="348996"/>
                      <a:pt x="57327" y="371386"/>
                      <a:pt x="43961" y="378069"/>
                    </a:cubicBezTo>
                    <a:cubicBezTo>
                      <a:pt x="33153" y="383473"/>
                      <a:pt x="38489" y="354519"/>
                      <a:pt x="35169" y="342900"/>
                    </a:cubicBezTo>
                    <a:cubicBezTo>
                      <a:pt x="17144" y="279811"/>
                      <a:pt x="35463" y="361947"/>
                      <a:pt x="17584" y="272561"/>
                    </a:cubicBezTo>
                    <a:cubicBezTo>
                      <a:pt x="27698" y="130980"/>
                      <a:pt x="13369" y="188493"/>
                      <a:pt x="43961" y="96715"/>
                    </a:cubicBezTo>
                    <a:cubicBezTo>
                      <a:pt x="48797" y="82208"/>
                      <a:pt x="84648" y="60798"/>
                      <a:pt x="96715" y="52754"/>
                    </a:cubicBezTo>
                    <a:cubicBezTo>
                      <a:pt x="102577" y="43962"/>
                      <a:pt x="106828" y="33849"/>
                      <a:pt x="114300" y="26377"/>
                    </a:cubicBezTo>
                    <a:cubicBezTo>
                      <a:pt x="139027" y="1650"/>
                      <a:pt x="158062" y="5895"/>
                      <a:pt x="193431" y="0"/>
                    </a:cubicBezTo>
                    <a:cubicBezTo>
                      <a:pt x="208085" y="2931"/>
                      <a:pt x="224026" y="2109"/>
                      <a:pt x="237392" y="8792"/>
                    </a:cubicBezTo>
                    <a:cubicBezTo>
                      <a:pt x="254316" y="17254"/>
                      <a:pt x="271255" y="46398"/>
                      <a:pt x="281354" y="61546"/>
                    </a:cubicBezTo>
                    <a:cubicBezTo>
                      <a:pt x="284285" y="140677"/>
                      <a:pt x="282267" y="220146"/>
                      <a:pt x="290146" y="298938"/>
                    </a:cubicBezTo>
                    <a:cubicBezTo>
                      <a:pt x="291197" y="309453"/>
                      <a:pt x="303005" y="315863"/>
                      <a:pt x="307731" y="325315"/>
                    </a:cubicBezTo>
                    <a:cubicBezTo>
                      <a:pt x="311876" y="333604"/>
                      <a:pt x="313081" y="343087"/>
                      <a:pt x="316523" y="351692"/>
                    </a:cubicBezTo>
                    <a:cubicBezTo>
                      <a:pt x="318957" y="357777"/>
                      <a:pt x="322384" y="363415"/>
                      <a:pt x="325315" y="369277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7844916" y="700454"/>
                <a:ext cx="378822" cy="695201"/>
              </a:xfrm>
              <a:custGeom>
                <a:avLst/>
                <a:gdLst>
                  <a:gd name="connsiteX0" fmla="*/ 361238 w 378822"/>
                  <a:gd name="connsiteY0" fmla="*/ 0 h 695201"/>
                  <a:gd name="connsiteX1" fmla="*/ 370030 w 378822"/>
                  <a:gd name="connsiteY1" fmla="*/ 61546 h 695201"/>
                  <a:gd name="connsiteX2" fmla="*/ 378822 w 378822"/>
                  <a:gd name="connsiteY2" fmla="*/ 87923 h 695201"/>
                  <a:gd name="connsiteX3" fmla="*/ 370030 w 378822"/>
                  <a:gd name="connsiteY3" fmla="*/ 448407 h 695201"/>
                  <a:gd name="connsiteX4" fmla="*/ 361238 w 378822"/>
                  <a:gd name="connsiteY4" fmla="*/ 527538 h 695201"/>
                  <a:gd name="connsiteX5" fmla="*/ 343653 w 378822"/>
                  <a:gd name="connsiteY5" fmla="*/ 580292 h 695201"/>
                  <a:gd name="connsiteX6" fmla="*/ 334861 w 378822"/>
                  <a:gd name="connsiteY6" fmla="*/ 615461 h 695201"/>
                  <a:gd name="connsiteX7" fmla="*/ 308484 w 378822"/>
                  <a:gd name="connsiteY7" fmla="*/ 641838 h 695201"/>
                  <a:gd name="connsiteX8" fmla="*/ 255730 w 378822"/>
                  <a:gd name="connsiteY8" fmla="*/ 659423 h 695201"/>
                  <a:gd name="connsiteX9" fmla="*/ 229353 w 378822"/>
                  <a:gd name="connsiteY9" fmla="*/ 668215 h 695201"/>
                  <a:gd name="connsiteX10" fmla="*/ 202976 w 378822"/>
                  <a:gd name="connsiteY10" fmla="*/ 685800 h 695201"/>
                  <a:gd name="connsiteX11" fmla="*/ 106261 w 378822"/>
                  <a:gd name="connsiteY11" fmla="*/ 685800 h 695201"/>
                  <a:gd name="connsiteX12" fmla="*/ 79884 w 378822"/>
                  <a:gd name="connsiteY12" fmla="*/ 677007 h 695201"/>
                  <a:gd name="connsiteX13" fmla="*/ 27130 w 378822"/>
                  <a:gd name="connsiteY13" fmla="*/ 633046 h 695201"/>
                  <a:gd name="connsiteX14" fmla="*/ 18338 w 378822"/>
                  <a:gd name="connsiteY14" fmla="*/ 606669 h 695201"/>
                  <a:gd name="connsiteX15" fmla="*/ 753 w 378822"/>
                  <a:gd name="connsiteY15" fmla="*/ 580292 h 695201"/>
                  <a:gd name="connsiteX16" fmla="*/ 35922 w 378822"/>
                  <a:gd name="connsiteY16" fmla="*/ 501161 h 695201"/>
                  <a:gd name="connsiteX17" fmla="*/ 53507 w 378822"/>
                  <a:gd name="connsiteY17" fmla="*/ 501161 h 69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78822" h="695201">
                    <a:moveTo>
                      <a:pt x="361238" y="0"/>
                    </a:moveTo>
                    <a:cubicBezTo>
                      <a:pt x="364169" y="20515"/>
                      <a:pt x="365966" y="41225"/>
                      <a:pt x="370030" y="61546"/>
                    </a:cubicBezTo>
                    <a:cubicBezTo>
                      <a:pt x="371848" y="70634"/>
                      <a:pt x="378822" y="78655"/>
                      <a:pt x="378822" y="87923"/>
                    </a:cubicBezTo>
                    <a:cubicBezTo>
                      <a:pt x="378822" y="208120"/>
                      <a:pt x="374834" y="328306"/>
                      <a:pt x="370030" y="448407"/>
                    </a:cubicBezTo>
                    <a:cubicBezTo>
                      <a:pt x="368969" y="474925"/>
                      <a:pt x="366443" y="501514"/>
                      <a:pt x="361238" y="527538"/>
                    </a:cubicBezTo>
                    <a:cubicBezTo>
                      <a:pt x="357603" y="545714"/>
                      <a:pt x="349515" y="562707"/>
                      <a:pt x="343653" y="580292"/>
                    </a:cubicBezTo>
                    <a:cubicBezTo>
                      <a:pt x="339832" y="591756"/>
                      <a:pt x="340856" y="604969"/>
                      <a:pt x="334861" y="615461"/>
                    </a:cubicBezTo>
                    <a:cubicBezTo>
                      <a:pt x="328692" y="626257"/>
                      <a:pt x="319353" y="635799"/>
                      <a:pt x="308484" y="641838"/>
                    </a:cubicBezTo>
                    <a:cubicBezTo>
                      <a:pt x="292281" y="650840"/>
                      <a:pt x="273315" y="653561"/>
                      <a:pt x="255730" y="659423"/>
                    </a:cubicBezTo>
                    <a:lnTo>
                      <a:pt x="229353" y="668215"/>
                    </a:lnTo>
                    <a:cubicBezTo>
                      <a:pt x="220561" y="674077"/>
                      <a:pt x="212428" y="681074"/>
                      <a:pt x="202976" y="685800"/>
                    </a:cubicBezTo>
                    <a:cubicBezTo>
                      <a:pt x="167196" y="703690"/>
                      <a:pt x="152620" y="691595"/>
                      <a:pt x="106261" y="685800"/>
                    </a:cubicBezTo>
                    <a:cubicBezTo>
                      <a:pt x="97469" y="682869"/>
                      <a:pt x="88174" y="681152"/>
                      <a:pt x="79884" y="677007"/>
                    </a:cubicBezTo>
                    <a:cubicBezTo>
                      <a:pt x="55400" y="664765"/>
                      <a:pt x="46577" y="652493"/>
                      <a:pt x="27130" y="633046"/>
                    </a:cubicBezTo>
                    <a:cubicBezTo>
                      <a:pt x="24199" y="624254"/>
                      <a:pt x="22483" y="614958"/>
                      <a:pt x="18338" y="606669"/>
                    </a:cubicBezTo>
                    <a:cubicBezTo>
                      <a:pt x="13612" y="597217"/>
                      <a:pt x="1920" y="590794"/>
                      <a:pt x="753" y="580292"/>
                    </a:cubicBezTo>
                    <a:cubicBezTo>
                      <a:pt x="-3014" y="546391"/>
                      <a:pt x="7125" y="518439"/>
                      <a:pt x="35922" y="501161"/>
                    </a:cubicBezTo>
                    <a:cubicBezTo>
                      <a:pt x="40948" y="498145"/>
                      <a:pt x="47645" y="501161"/>
                      <a:pt x="53507" y="501161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8214946" y="463061"/>
                <a:ext cx="52971" cy="123093"/>
              </a:xfrm>
              <a:custGeom>
                <a:avLst/>
                <a:gdLst>
                  <a:gd name="connsiteX0" fmla="*/ 0 w 52971"/>
                  <a:gd name="connsiteY0" fmla="*/ 0 h 123093"/>
                  <a:gd name="connsiteX1" fmla="*/ 43962 w 52971"/>
                  <a:gd name="connsiteY1" fmla="*/ 26377 h 123093"/>
                  <a:gd name="connsiteX2" fmla="*/ 52754 w 52971"/>
                  <a:gd name="connsiteY2" fmla="*/ 123093 h 123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971" h="123093">
                    <a:moveTo>
                      <a:pt x="0" y="0"/>
                    </a:moveTo>
                    <a:cubicBezTo>
                      <a:pt x="14654" y="8792"/>
                      <a:pt x="34483" y="12158"/>
                      <a:pt x="43962" y="26377"/>
                    </a:cubicBezTo>
                    <a:cubicBezTo>
                      <a:pt x="55163" y="43179"/>
                      <a:pt x="52754" y="102739"/>
                      <a:pt x="52754" y="123093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8487508" y="480646"/>
                <a:ext cx="289712" cy="615462"/>
              </a:xfrm>
              <a:custGeom>
                <a:avLst/>
                <a:gdLst>
                  <a:gd name="connsiteX0" fmla="*/ 35169 w 289712"/>
                  <a:gd name="connsiteY0" fmla="*/ 0 h 615462"/>
                  <a:gd name="connsiteX1" fmla="*/ 87923 w 289712"/>
                  <a:gd name="connsiteY1" fmla="*/ 8792 h 615462"/>
                  <a:gd name="connsiteX2" fmla="*/ 140676 w 289712"/>
                  <a:gd name="connsiteY2" fmla="*/ 26377 h 615462"/>
                  <a:gd name="connsiteX3" fmla="*/ 167053 w 289712"/>
                  <a:gd name="connsiteY3" fmla="*/ 52754 h 615462"/>
                  <a:gd name="connsiteX4" fmla="*/ 193430 w 289712"/>
                  <a:gd name="connsiteY4" fmla="*/ 70339 h 615462"/>
                  <a:gd name="connsiteX5" fmla="*/ 246184 w 289712"/>
                  <a:gd name="connsiteY5" fmla="*/ 149469 h 615462"/>
                  <a:gd name="connsiteX6" fmla="*/ 254976 w 289712"/>
                  <a:gd name="connsiteY6" fmla="*/ 175846 h 615462"/>
                  <a:gd name="connsiteX7" fmla="*/ 272561 w 289712"/>
                  <a:gd name="connsiteY7" fmla="*/ 202223 h 615462"/>
                  <a:gd name="connsiteX8" fmla="*/ 272561 w 289712"/>
                  <a:gd name="connsiteY8" fmla="*/ 413239 h 615462"/>
                  <a:gd name="connsiteX9" fmla="*/ 254976 w 289712"/>
                  <a:gd name="connsiteY9" fmla="*/ 465992 h 615462"/>
                  <a:gd name="connsiteX10" fmla="*/ 246184 w 289712"/>
                  <a:gd name="connsiteY10" fmla="*/ 501162 h 615462"/>
                  <a:gd name="connsiteX11" fmla="*/ 237392 w 289712"/>
                  <a:gd name="connsiteY11" fmla="*/ 527539 h 615462"/>
                  <a:gd name="connsiteX12" fmla="*/ 219807 w 289712"/>
                  <a:gd name="connsiteY12" fmla="*/ 589085 h 615462"/>
                  <a:gd name="connsiteX13" fmla="*/ 202223 w 289712"/>
                  <a:gd name="connsiteY13" fmla="*/ 615462 h 615462"/>
                  <a:gd name="connsiteX14" fmla="*/ 105507 w 289712"/>
                  <a:gd name="connsiteY14" fmla="*/ 606669 h 615462"/>
                  <a:gd name="connsiteX15" fmla="*/ 52753 w 289712"/>
                  <a:gd name="connsiteY15" fmla="*/ 589085 h 615462"/>
                  <a:gd name="connsiteX16" fmla="*/ 35169 w 289712"/>
                  <a:gd name="connsiteY16" fmla="*/ 562708 h 615462"/>
                  <a:gd name="connsiteX17" fmla="*/ 8792 w 289712"/>
                  <a:gd name="connsiteY17" fmla="*/ 536331 h 615462"/>
                  <a:gd name="connsiteX18" fmla="*/ 0 w 289712"/>
                  <a:gd name="connsiteY18" fmla="*/ 509954 h 615462"/>
                  <a:gd name="connsiteX19" fmla="*/ 8792 w 289712"/>
                  <a:gd name="connsiteY19" fmla="*/ 474785 h 615462"/>
                  <a:gd name="connsiteX20" fmla="*/ 87923 w 289712"/>
                  <a:gd name="connsiteY20" fmla="*/ 439615 h 615462"/>
                  <a:gd name="connsiteX21" fmla="*/ 114300 w 289712"/>
                  <a:gd name="connsiteY21" fmla="*/ 430823 h 615462"/>
                  <a:gd name="connsiteX22" fmla="*/ 167053 w 289712"/>
                  <a:gd name="connsiteY22" fmla="*/ 439615 h 615462"/>
                  <a:gd name="connsiteX23" fmla="*/ 211015 w 289712"/>
                  <a:gd name="connsiteY23" fmla="*/ 483577 h 615462"/>
                  <a:gd name="connsiteX24" fmla="*/ 237392 w 289712"/>
                  <a:gd name="connsiteY24" fmla="*/ 509954 h 615462"/>
                  <a:gd name="connsiteX25" fmla="*/ 263769 w 289712"/>
                  <a:gd name="connsiteY25" fmla="*/ 536331 h 61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89712" h="615462">
                    <a:moveTo>
                      <a:pt x="35169" y="0"/>
                    </a:moveTo>
                    <a:cubicBezTo>
                      <a:pt x="52754" y="2931"/>
                      <a:pt x="70628" y="4468"/>
                      <a:pt x="87923" y="8792"/>
                    </a:cubicBezTo>
                    <a:cubicBezTo>
                      <a:pt x="105905" y="13288"/>
                      <a:pt x="140676" y="26377"/>
                      <a:pt x="140676" y="26377"/>
                    </a:cubicBezTo>
                    <a:cubicBezTo>
                      <a:pt x="149468" y="35169"/>
                      <a:pt x="157501" y="44794"/>
                      <a:pt x="167053" y="52754"/>
                    </a:cubicBezTo>
                    <a:cubicBezTo>
                      <a:pt x="175171" y="59519"/>
                      <a:pt x="186471" y="62386"/>
                      <a:pt x="193430" y="70339"/>
                    </a:cubicBezTo>
                    <a:cubicBezTo>
                      <a:pt x="193443" y="70354"/>
                      <a:pt x="237386" y="136272"/>
                      <a:pt x="246184" y="149469"/>
                    </a:cubicBezTo>
                    <a:cubicBezTo>
                      <a:pt x="251325" y="157180"/>
                      <a:pt x="250831" y="167557"/>
                      <a:pt x="254976" y="175846"/>
                    </a:cubicBezTo>
                    <a:cubicBezTo>
                      <a:pt x="259702" y="185298"/>
                      <a:pt x="266699" y="193431"/>
                      <a:pt x="272561" y="202223"/>
                    </a:cubicBezTo>
                    <a:cubicBezTo>
                      <a:pt x="299448" y="282888"/>
                      <a:pt x="291027" y="247044"/>
                      <a:pt x="272561" y="413239"/>
                    </a:cubicBezTo>
                    <a:cubicBezTo>
                      <a:pt x="270514" y="431661"/>
                      <a:pt x="260838" y="448408"/>
                      <a:pt x="254976" y="465992"/>
                    </a:cubicBezTo>
                    <a:cubicBezTo>
                      <a:pt x="251155" y="477456"/>
                      <a:pt x="249504" y="489543"/>
                      <a:pt x="246184" y="501162"/>
                    </a:cubicBezTo>
                    <a:cubicBezTo>
                      <a:pt x="243638" y="510073"/>
                      <a:pt x="239938" y="518628"/>
                      <a:pt x="237392" y="527539"/>
                    </a:cubicBezTo>
                    <a:cubicBezTo>
                      <a:pt x="233634" y="540693"/>
                      <a:pt x="226837" y="575026"/>
                      <a:pt x="219807" y="589085"/>
                    </a:cubicBezTo>
                    <a:cubicBezTo>
                      <a:pt x="215081" y="598536"/>
                      <a:pt x="208084" y="606670"/>
                      <a:pt x="202223" y="615462"/>
                    </a:cubicBezTo>
                    <a:cubicBezTo>
                      <a:pt x="169984" y="612531"/>
                      <a:pt x="137386" y="612295"/>
                      <a:pt x="105507" y="606669"/>
                    </a:cubicBezTo>
                    <a:cubicBezTo>
                      <a:pt x="87253" y="603448"/>
                      <a:pt x="52753" y="589085"/>
                      <a:pt x="52753" y="589085"/>
                    </a:cubicBezTo>
                    <a:cubicBezTo>
                      <a:pt x="46892" y="580293"/>
                      <a:pt x="41934" y="570826"/>
                      <a:pt x="35169" y="562708"/>
                    </a:cubicBezTo>
                    <a:cubicBezTo>
                      <a:pt x="27209" y="553156"/>
                      <a:pt x="15689" y="546677"/>
                      <a:pt x="8792" y="536331"/>
                    </a:cubicBezTo>
                    <a:cubicBezTo>
                      <a:pt x="3651" y="528620"/>
                      <a:pt x="2931" y="518746"/>
                      <a:pt x="0" y="509954"/>
                    </a:cubicBezTo>
                    <a:cubicBezTo>
                      <a:pt x="2931" y="498231"/>
                      <a:pt x="2089" y="484839"/>
                      <a:pt x="8792" y="474785"/>
                    </a:cubicBezTo>
                    <a:cubicBezTo>
                      <a:pt x="20735" y="456870"/>
                      <a:pt x="77516" y="443084"/>
                      <a:pt x="87923" y="439615"/>
                    </a:cubicBezTo>
                    <a:lnTo>
                      <a:pt x="114300" y="430823"/>
                    </a:lnTo>
                    <a:cubicBezTo>
                      <a:pt x="131884" y="433754"/>
                      <a:pt x="150141" y="433978"/>
                      <a:pt x="167053" y="439615"/>
                    </a:cubicBezTo>
                    <a:cubicBezTo>
                      <a:pt x="196811" y="449534"/>
                      <a:pt x="192980" y="461935"/>
                      <a:pt x="211015" y="483577"/>
                    </a:cubicBezTo>
                    <a:cubicBezTo>
                      <a:pt x="218975" y="493129"/>
                      <a:pt x="227840" y="501994"/>
                      <a:pt x="237392" y="509954"/>
                    </a:cubicBezTo>
                    <a:cubicBezTo>
                      <a:pt x="266207" y="533967"/>
                      <a:pt x="263769" y="515640"/>
                      <a:pt x="263769" y="536331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795419" y="5715000"/>
            <a:ext cx="7553163" cy="940777"/>
            <a:chOff x="298368" y="5750169"/>
            <a:chExt cx="7553163" cy="940777"/>
          </a:xfrm>
        </p:grpSpPr>
        <p:grpSp>
          <p:nvGrpSpPr>
            <p:cNvPr id="48" name="Group 47"/>
            <p:cNvGrpSpPr/>
            <p:nvPr/>
          </p:nvGrpSpPr>
          <p:grpSpPr>
            <a:xfrm>
              <a:off x="298368" y="5809440"/>
              <a:ext cx="1451301" cy="793858"/>
              <a:chOff x="298368" y="5809440"/>
              <a:chExt cx="1451301" cy="793858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298368" y="6189785"/>
                <a:ext cx="334995" cy="404446"/>
              </a:xfrm>
              <a:custGeom>
                <a:avLst/>
                <a:gdLst>
                  <a:gd name="connsiteX0" fmla="*/ 44532 w 334995"/>
                  <a:gd name="connsiteY0" fmla="*/ 0 h 404446"/>
                  <a:gd name="connsiteX1" fmla="*/ 176417 w 334995"/>
                  <a:gd name="connsiteY1" fmla="*/ 8792 h 404446"/>
                  <a:gd name="connsiteX2" fmla="*/ 229170 w 334995"/>
                  <a:gd name="connsiteY2" fmla="*/ 26377 h 404446"/>
                  <a:gd name="connsiteX3" fmla="*/ 273132 w 334995"/>
                  <a:gd name="connsiteY3" fmla="*/ 79130 h 404446"/>
                  <a:gd name="connsiteX4" fmla="*/ 317094 w 334995"/>
                  <a:gd name="connsiteY4" fmla="*/ 123092 h 404446"/>
                  <a:gd name="connsiteX5" fmla="*/ 325886 w 334995"/>
                  <a:gd name="connsiteY5" fmla="*/ 149469 h 404446"/>
                  <a:gd name="connsiteX6" fmla="*/ 325886 w 334995"/>
                  <a:gd name="connsiteY6" fmla="*/ 290146 h 404446"/>
                  <a:gd name="connsiteX7" fmla="*/ 281924 w 334995"/>
                  <a:gd name="connsiteY7" fmla="*/ 342900 h 404446"/>
                  <a:gd name="connsiteX8" fmla="*/ 246755 w 334995"/>
                  <a:gd name="connsiteY8" fmla="*/ 386861 h 404446"/>
                  <a:gd name="connsiteX9" fmla="*/ 194001 w 334995"/>
                  <a:gd name="connsiteY9" fmla="*/ 404446 h 404446"/>
                  <a:gd name="connsiteX10" fmla="*/ 70909 w 334995"/>
                  <a:gd name="connsiteY10" fmla="*/ 386861 h 404446"/>
                  <a:gd name="connsiteX11" fmla="*/ 18155 w 334995"/>
                  <a:gd name="connsiteY11" fmla="*/ 351692 h 404446"/>
                  <a:gd name="connsiteX12" fmla="*/ 570 w 334995"/>
                  <a:gd name="connsiteY12" fmla="*/ 325315 h 404446"/>
                  <a:gd name="connsiteX13" fmla="*/ 9363 w 334995"/>
                  <a:gd name="connsiteY13" fmla="*/ 298938 h 404446"/>
                  <a:gd name="connsiteX14" fmla="*/ 308301 w 334995"/>
                  <a:gd name="connsiteY14" fmla="*/ 298938 h 40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4995" h="404446">
                    <a:moveTo>
                      <a:pt x="44532" y="0"/>
                    </a:moveTo>
                    <a:cubicBezTo>
                      <a:pt x="88494" y="2931"/>
                      <a:pt x="132801" y="2561"/>
                      <a:pt x="176417" y="8792"/>
                    </a:cubicBezTo>
                    <a:cubicBezTo>
                      <a:pt x="194766" y="11413"/>
                      <a:pt x="229170" y="26377"/>
                      <a:pt x="229170" y="26377"/>
                    </a:cubicBezTo>
                    <a:cubicBezTo>
                      <a:pt x="272834" y="91869"/>
                      <a:pt x="216712" y="11427"/>
                      <a:pt x="273132" y="79130"/>
                    </a:cubicBezTo>
                    <a:cubicBezTo>
                      <a:pt x="309767" y="123092"/>
                      <a:pt x="268736" y="90853"/>
                      <a:pt x="317094" y="123092"/>
                    </a:cubicBezTo>
                    <a:cubicBezTo>
                      <a:pt x="320025" y="131884"/>
                      <a:pt x="324068" y="140381"/>
                      <a:pt x="325886" y="149469"/>
                    </a:cubicBezTo>
                    <a:cubicBezTo>
                      <a:pt x="336412" y="202100"/>
                      <a:pt x="339552" y="235480"/>
                      <a:pt x="325886" y="290146"/>
                    </a:cubicBezTo>
                    <a:cubicBezTo>
                      <a:pt x="321806" y="306467"/>
                      <a:pt x="291766" y="333058"/>
                      <a:pt x="281924" y="342900"/>
                    </a:cubicBezTo>
                    <a:cubicBezTo>
                      <a:pt x="272390" y="371503"/>
                      <a:pt x="277880" y="373028"/>
                      <a:pt x="246755" y="386861"/>
                    </a:cubicBezTo>
                    <a:cubicBezTo>
                      <a:pt x="229817" y="394389"/>
                      <a:pt x="194001" y="404446"/>
                      <a:pt x="194001" y="404446"/>
                    </a:cubicBezTo>
                    <a:cubicBezTo>
                      <a:pt x="183425" y="403484"/>
                      <a:pt x="100692" y="403407"/>
                      <a:pt x="70909" y="386861"/>
                    </a:cubicBezTo>
                    <a:cubicBezTo>
                      <a:pt x="52434" y="376598"/>
                      <a:pt x="18155" y="351692"/>
                      <a:pt x="18155" y="351692"/>
                    </a:cubicBezTo>
                    <a:cubicBezTo>
                      <a:pt x="12293" y="342900"/>
                      <a:pt x="2307" y="335738"/>
                      <a:pt x="570" y="325315"/>
                    </a:cubicBezTo>
                    <a:cubicBezTo>
                      <a:pt x="-954" y="316173"/>
                      <a:pt x="129" y="299729"/>
                      <a:pt x="9363" y="298938"/>
                    </a:cubicBezTo>
                    <a:cubicBezTo>
                      <a:pt x="108645" y="290428"/>
                      <a:pt x="208655" y="298938"/>
                      <a:pt x="308301" y="298938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782515" y="6216162"/>
                <a:ext cx="378070" cy="378069"/>
              </a:xfrm>
              <a:custGeom>
                <a:avLst/>
                <a:gdLst>
                  <a:gd name="connsiteX0" fmla="*/ 8793 w 378070"/>
                  <a:gd name="connsiteY0" fmla="*/ 0 h 378069"/>
                  <a:gd name="connsiteX1" fmla="*/ 43962 w 378070"/>
                  <a:gd name="connsiteY1" fmla="*/ 96715 h 378069"/>
                  <a:gd name="connsiteX2" fmla="*/ 52754 w 378070"/>
                  <a:gd name="connsiteY2" fmla="*/ 123092 h 378069"/>
                  <a:gd name="connsiteX3" fmla="*/ 61547 w 378070"/>
                  <a:gd name="connsiteY3" fmla="*/ 211015 h 378069"/>
                  <a:gd name="connsiteX4" fmla="*/ 70339 w 378070"/>
                  <a:gd name="connsiteY4" fmla="*/ 246184 h 378069"/>
                  <a:gd name="connsiteX5" fmla="*/ 61547 w 378070"/>
                  <a:gd name="connsiteY5" fmla="*/ 369276 h 378069"/>
                  <a:gd name="connsiteX6" fmla="*/ 43962 w 378070"/>
                  <a:gd name="connsiteY6" fmla="*/ 342900 h 378069"/>
                  <a:gd name="connsiteX7" fmla="*/ 17585 w 378070"/>
                  <a:gd name="connsiteY7" fmla="*/ 263769 h 378069"/>
                  <a:gd name="connsiteX8" fmla="*/ 8793 w 378070"/>
                  <a:gd name="connsiteY8" fmla="*/ 237392 h 378069"/>
                  <a:gd name="connsiteX9" fmla="*/ 0 w 378070"/>
                  <a:gd name="connsiteY9" fmla="*/ 211015 h 378069"/>
                  <a:gd name="connsiteX10" fmla="*/ 8793 w 378070"/>
                  <a:gd name="connsiteY10" fmla="*/ 158261 h 378069"/>
                  <a:gd name="connsiteX11" fmla="*/ 61547 w 378070"/>
                  <a:gd name="connsiteY11" fmla="*/ 105507 h 378069"/>
                  <a:gd name="connsiteX12" fmla="*/ 105508 w 378070"/>
                  <a:gd name="connsiteY12" fmla="*/ 43961 h 378069"/>
                  <a:gd name="connsiteX13" fmla="*/ 158262 w 378070"/>
                  <a:gd name="connsiteY13" fmla="*/ 8792 h 378069"/>
                  <a:gd name="connsiteX14" fmla="*/ 237393 w 378070"/>
                  <a:gd name="connsiteY14" fmla="*/ 43961 h 378069"/>
                  <a:gd name="connsiteX15" fmla="*/ 263770 w 378070"/>
                  <a:gd name="connsiteY15" fmla="*/ 70338 h 378069"/>
                  <a:gd name="connsiteX16" fmla="*/ 281354 w 378070"/>
                  <a:gd name="connsiteY16" fmla="*/ 96715 h 378069"/>
                  <a:gd name="connsiteX17" fmla="*/ 307731 w 378070"/>
                  <a:gd name="connsiteY17" fmla="*/ 105507 h 378069"/>
                  <a:gd name="connsiteX18" fmla="*/ 334108 w 378070"/>
                  <a:gd name="connsiteY18" fmla="*/ 193430 h 378069"/>
                  <a:gd name="connsiteX19" fmla="*/ 342900 w 378070"/>
                  <a:gd name="connsiteY19" fmla="*/ 219807 h 378069"/>
                  <a:gd name="connsiteX20" fmla="*/ 351693 w 378070"/>
                  <a:gd name="connsiteY20" fmla="*/ 246184 h 378069"/>
                  <a:gd name="connsiteX21" fmla="*/ 369277 w 378070"/>
                  <a:gd name="connsiteY21" fmla="*/ 334107 h 378069"/>
                  <a:gd name="connsiteX22" fmla="*/ 378070 w 378070"/>
                  <a:gd name="connsiteY22" fmla="*/ 378069 h 378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78070" h="378069">
                    <a:moveTo>
                      <a:pt x="8793" y="0"/>
                    </a:moveTo>
                    <a:cubicBezTo>
                      <a:pt x="33259" y="61166"/>
                      <a:pt x="21389" y="28995"/>
                      <a:pt x="43962" y="96715"/>
                    </a:cubicBezTo>
                    <a:lnTo>
                      <a:pt x="52754" y="123092"/>
                    </a:lnTo>
                    <a:cubicBezTo>
                      <a:pt x="55685" y="152400"/>
                      <a:pt x="57381" y="181857"/>
                      <a:pt x="61547" y="211015"/>
                    </a:cubicBezTo>
                    <a:cubicBezTo>
                      <a:pt x="63256" y="222977"/>
                      <a:pt x="70339" y="234100"/>
                      <a:pt x="70339" y="246184"/>
                    </a:cubicBezTo>
                    <a:cubicBezTo>
                      <a:pt x="70339" y="287319"/>
                      <a:pt x="64478" y="328245"/>
                      <a:pt x="61547" y="369276"/>
                    </a:cubicBezTo>
                    <a:cubicBezTo>
                      <a:pt x="55685" y="360484"/>
                      <a:pt x="48254" y="352556"/>
                      <a:pt x="43962" y="342900"/>
                    </a:cubicBezTo>
                    <a:cubicBezTo>
                      <a:pt x="43957" y="342890"/>
                      <a:pt x="21983" y="276963"/>
                      <a:pt x="17585" y="263769"/>
                    </a:cubicBezTo>
                    <a:lnTo>
                      <a:pt x="8793" y="237392"/>
                    </a:lnTo>
                    <a:lnTo>
                      <a:pt x="0" y="211015"/>
                    </a:lnTo>
                    <a:cubicBezTo>
                      <a:pt x="2931" y="193430"/>
                      <a:pt x="2172" y="174813"/>
                      <a:pt x="8793" y="158261"/>
                    </a:cubicBezTo>
                    <a:cubicBezTo>
                      <a:pt x="20690" y="128519"/>
                      <a:pt x="37991" y="121211"/>
                      <a:pt x="61547" y="105507"/>
                    </a:cubicBezTo>
                    <a:cubicBezTo>
                      <a:pt x="70103" y="92673"/>
                      <a:pt x="96582" y="51895"/>
                      <a:pt x="105508" y="43961"/>
                    </a:cubicBezTo>
                    <a:cubicBezTo>
                      <a:pt x="121304" y="29920"/>
                      <a:pt x="158262" y="8792"/>
                      <a:pt x="158262" y="8792"/>
                    </a:cubicBezTo>
                    <a:cubicBezTo>
                      <a:pt x="196603" y="21572"/>
                      <a:pt x="209526" y="20738"/>
                      <a:pt x="237393" y="43961"/>
                    </a:cubicBezTo>
                    <a:cubicBezTo>
                      <a:pt x="246945" y="51921"/>
                      <a:pt x="255810" y="60786"/>
                      <a:pt x="263770" y="70338"/>
                    </a:cubicBezTo>
                    <a:cubicBezTo>
                      <a:pt x="270535" y="78456"/>
                      <a:pt x="273103" y="90114"/>
                      <a:pt x="281354" y="96715"/>
                    </a:cubicBezTo>
                    <a:cubicBezTo>
                      <a:pt x="288591" y="102505"/>
                      <a:pt x="298939" y="102576"/>
                      <a:pt x="307731" y="105507"/>
                    </a:cubicBezTo>
                    <a:cubicBezTo>
                      <a:pt x="321019" y="158662"/>
                      <a:pt x="312700" y="129207"/>
                      <a:pt x="334108" y="193430"/>
                    </a:cubicBezTo>
                    <a:lnTo>
                      <a:pt x="342900" y="219807"/>
                    </a:lnTo>
                    <a:lnTo>
                      <a:pt x="351693" y="246184"/>
                    </a:lnTo>
                    <a:cubicBezTo>
                      <a:pt x="368917" y="349534"/>
                      <a:pt x="351792" y="255427"/>
                      <a:pt x="369277" y="334107"/>
                    </a:cubicBezTo>
                    <a:cubicBezTo>
                      <a:pt x="372519" y="348695"/>
                      <a:pt x="378070" y="378069"/>
                      <a:pt x="378070" y="378069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1292469" y="5809440"/>
                <a:ext cx="457200" cy="793858"/>
              </a:xfrm>
              <a:custGeom>
                <a:avLst/>
                <a:gdLst>
                  <a:gd name="connsiteX0" fmla="*/ 184639 w 457200"/>
                  <a:gd name="connsiteY0" fmla="*/ 380345 h 793858"/>
                  <a:gd name="connsiteX1" fmla="*/ 61546 w 457200"/>
                  <a:gd name="connsiteY1" fmla="*/ 389137 h 793858"/>
                  <a:gd name="connsiteX2" fmla="*/ 35169 w 457200"/>
                  <a:gd name="connsiteY2" fmla="*/ 397929 h 793858"/>
                  <a:gd name="connsiteX3" fmla="*/ 17585 w 457200"/>
                  <a:gd name="connsiteY3" fmla="*/ 424306 h 793858"/>
                  <a:gd name="connsiteX4" fmla="*/ 0 w 457200"/>
                  <a:gd name="connsiteY4" fmla="*/ 477060 h 793858"/>
                  <a:gd name="connsiteX5" fmla="*/ 8793 w 457200"/>
                  <a:gd name="connsiteY5" fmla="*/ 591360 h 793858"/>
                  <a:gd name="connsiteX6" fmla="*/ 26377 w 457200"/>
                  <a:gd name="connsiteY6" fmla="*/ 644114 h 793858"/>
                  <a:gd name="connsiteX7" fmla="*/ 70339 w 457200"/>
                  <a:gd name="connsiteY7" fmla="*/ 723245 h 793858"/>
                  <a:gd name="connsiteX8" fmla="*/ 114300 w 457200"/>
                  <a:gd name="connsiteY8" fmla="*/ 775998 h 793858"/>
                  <a:gd name="connsiteX9" fmla="*/ 140677 w 457200"/>
                  <a:gd name="connsiteY9" fmla="*/ 793583 h 793858"/>
                  <a:gd name="connsiteX10" fmla="*/ 175846 w 457200"/>
                  <a:gd name="connsiteY10" fmla="*/ 784791 h 793858"/>
                  <a:gd name="connsiteX11" fmla="*/ 202223 w 457200"/>
                  <a:gd name="connsiteY11" fmla="*/ 758414 h 793858"/>
                  <a:gd name="connsiteX12" fmla="*/ 228600 w 457200"/>
                  <a:gd name="connsiteY12" fmla="*/ 740829 h 793858"/>
                  <a:gd name="connsiteX13" fmla="*/ 263769 w 457200"/>
                  <a:gd name="connsiteY13" fmla="*/ 679283 h 793858"/>
                  <a:gd name="connsiteX14" fmla="*/ 298939 w 457200"/>
                  <a:gd name="connsiteY14" fmla="*/ 626529 h 793858"/>
                  <a:gd name="connsiteX15" fmla="*/ 307731 w 457200"/>
                  <a:gd name="connsiteY15" fmla="*/ 600152 h 793858"/>
                  <a:gd name="connsiteX16" fmla="*/ 334108 w 457200"/>
                  <a:gd name="connsiteY16" fmla="*/ 573775 h 793858"/>
                  <a:gd name="connsiteX17" fmla="*/ 307731 w 457200"/>
                  <a:gd name="connsiteY17" fmla="*/ 459475 h 793858"/>
                  <a:gd name="connsiteX18" fmla="*/ 281354 w 457200"/>
                  <a:gd name="connsiteY18" fmla="*/ 441891 h 793858"/>
                  <a:gd name="connsiteX19" fmla="*/ 219808 w 457200"/>
                  <a:gd name="connsiteY19" fmla="*/ 371552 h 793858"/>
                  <a:gd name="connsiteX20" fmla="*/ 202223 w 457200"/>
                  <a:gd name="connsiteY20" fmla="*/ 345175 h 793858"/>
                  <a:gd name="connsiteX21" fmla="*/ 193431 w 457200"/>
                  <a:gd name="connsiteY21" fmla="*/ 318798 h 793858"/>
                  <a:gd name="connsiteX22" fmla="*/ 175846 w 457200"/>
                  <a:gd name="connsiteY22" fmla="*/ 283629 h 793858"/>
                  <a:gd name="connsiteX23" fmla="*/ 184639 w 457200"/>
                  <a:gd name="connsiteY23" fmla="*/ 204498 h 793858"/>
                  <a:gd name="connsiteX24" fmla="*/ 202223 w 457200"/>
                  <a:gd name="connsiteY24" fmla="*/ 134160 h 793858"/>
                  <a:gd name="connsiteX25" fmla="*/ 219808 w 457200"/>
                  <a:gd name="connsiteY25" fmla="*/ 72614 h 793858"/>
                  <a:gd name="connsiteX26" fmla="*/ 228600 w 457200"/>
                  <a:gd name="connsiteY26" fmla="*/ 2275 h 793858"/>
                  <a:gd name="connsiteX27" fmla="*/ 237393 w 457200"/>
                  <a:gd name="connsiteY27" fmla="*/ 46237 h 793858"/>
                  <a:gd name="connsiteX28" fmla="*/ 246185 w 457200"/>
                  <a:gd name="connsiteY28" fmla="*/ 72614 h 793858"/>
                  <a:gd name="connsiteX29" fmla="*/ 254977 w 457200"/>
                  <a:gd name="connsiteY29" fmla="*/ 107783 h 793858"/>
                  <a:gd name="connsiteX30" fmla="*/ 272562 w 457200"/>
                  <a:gd name="connsiteY30" fmla="*/ 239668 h 793858"/>
                  <a:gd name="connsiteX31" fmla="*/ 290146 w 457200"/>
                  <a:gd name="connsiteY31" fmla="*/ 353968 h 793858"/>
                  <a:gd name="connsiteX32" fmla="*/ 307731 w 457200"/>
                  <a:gd name="connsiteY32" fmla="*/ 415514 h 793858"/>
                  <a:gd name="connsiteX33" fmla="*/ 325316 w 457200"/>
                  <a:gd name="connsiteY33" fmla="*/ 477060 h 793858"/>
                  <a:gd name="connsiteX34" fmla="*/ 342900 w 457200"/>
                  <a:gd name="connsiteY34" fmla="*/ 503437 h 793858"/>
                  <a:gd name="connsiteX35" fmla="*/ 351693 w 457200"/>
                  <a:gd name="connsiteY35" fmla="*/ 538606 h 793858"/>
                  <a:gd name="connsiteX36" fmla="*/ 369277 w 457200"/>
                  <a:gd name="connsiteY36" fmla="*/ 679283 h 793858"/>
                  <a:gd name="connsiteX37" fmla="*/ 386862 w 457200"/>
                  <a:gd name="connsiteY37" fmla="*/ 732037 h 793858"/>
                  <a:gd name="connsiteX38" fmla="*/ 395654 w 457200"/>
                  <a:gd name="connsiteY38" fmla="*/ 758414 h 793858"/>
                  <a:gd name="connsiteX39" fmla="*/ 422031 w 457200"/>
                  <a:gd name="connsiteY39" fmla="*/ 767206 h 793858"/>
                  <a:gd name="connsiteX40" fmla="*/ 457200 w 457200"/>
                  <a:gd name="connsiteY40" fmla="*/ 793583 h 793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457200" h="793858">
                    <a:moveTo>
                      <a:pt x="184639" y="380345"/>
                    </a:moveTo>
                    <a:cubicBezTo>
                      <a:pt x="143608" y="383276"/>
                      <a:pt x="102400" y="384331"/>
                      <a:pt x="61546" y="389137"/>
                    </a:cubicBezTo>
                    <a:cubicBezTo>
                      <a:pt x="52342" y="390220"/>
                      <a:pt x="42406" y="392139"/>
                      <a:pt x="35169" y="397929"/>
                    </a:cubicBezTo>
                    <a:cubicBezTo>
                      <a:pt x="26918" y="404530"/>
                      <a:pt x="21877" y="414650"/>
                      <a:pt x="17585" y="424306"/>
                    </a:cubicBezTo>
                    <a:cubicBezTo>
                      <a:pt x="10057" y="441244"/>
                      <a:pt x="0" y="477060"/>
                      <a:pt x="0" y="477060"/>
                    </a:cubicBezTo>
                    <a:cubicBezTo>
                      <a:pt x="2931" y="515160"/>
                      <a:pt x="2833" y="553615"/>
                      <a:pt x="8793" y="591360"/>
                    </a:cubicBezTo>
                    <a:cubicBezTo>
                      <a:pt x="11684" y="609669"/>
                      <a:pt x="20516" y="626529"/>
                      <a:pt x="26377" y="644114"/>
                    </a:cubicBezTo>
                    <a:cubicBezTo>
                      <a:pt x="41852" y="690542"/>
                      <a:pt x="30027" y="662777"/>
                      <a:pt x="70339" y="723245"/>
                    </a:cubicBezTo>
                    <a:cubicBezTo>
                      <a:pt x="87632" y="749184"/>
                      <a:pt x="88909" y="754839"/>
                      <a:pt x="114300" y="775998"/>
                    </a:cubicBezTo>
                    <a:cubicBezTo>
                      <a:pt x="122418" y="782763"/>
                      <a:pt x="131885" y="787721"/>
                      <a:pt x="140677" y="793583"/>
                    </a:cubicBezTo>
                    <a:cubicBezTo>
                      <a:pt x="152400" y="790652"/>
                      <a:pt x="165354" y="790786"/>
                      <a:pt x="175846" y="784791"/>
                    </a:cubicBezTo>
                    <a:cubicBezTo>
                      <a:pt x="186642" y="778622"/>
                      <a:pt x="192671" y="766374"/>
                      <a:pt x="202223" y="758414"/>
                    </a:cubicBezTo>
                    <a:cubicBezTo>
                      <a:pt x="210341" y="751649"/>
                      <a:pt x="219808" y="746691"/>
                      <a:pt x="228600" y="740829"/>
                    </a:cubicBezTo>
                    <a:cubicBezTo>
                      <a:pt x="243251" y="696879"/>
                      <a:pt x="229897" y="727671"/>
                      <a:pt x="263769" y="679283"/>
                    </a:cubicBezTo>
                    <a:cubicBezTo>
                      <a:pt x="275889" y="661969"/>
                      <a:pt x="298939" y="626529"/>
                      <a:pt x="298939" y="626529"/>
                    </a:cubicBezTo>
                    <a:cubicBezTo>
                      <a:pt x="301870" y="617737"/>
                      <a:pt x="302590" y="607863"/>
                      <a:pt x="307731" y="600152"/>
                    </a:cubicBezTo>
                    <a:cubicBezTo>
                      <a:pt x="314628" y="589806"/>
                      <a:pt x="332217" y="586065"/>
                      <a:pt x="334108" y="573775"/>
                    </a:cubicBezTo>
                    <a:cubicBezTo>
                      <a:pt x="339617" y="537966"/>
                      <a:pt x="336146" y="487890"/>
                      <a:pt x="307731" y="459475"/>
                    </a:cubicBezTo>
                    <a:cubicBezTo>
                      <a:pt x="300259" y="452003"/>
                      <a:pt x="290146" y="447752"/>
                      <a:pt x="281354" y="441891"/>
                    </a:cubicBezTo>
                    <a:cubicBezTo>
                      <a:pt x="240323" y="380345"/>
                      <a:pt x="263770" y="400860"/>
                      <a:pt x="219808" y="371552"/>
                    </a:cubicBezTo>
                    <a:cubicBezTo>
                      <a:pt x="213946" y="362760"/>
                      <a:pt x="206949" y="354627"/>
                      <a:pt x="202223" y="345175"/>
                    </a:cubicBezTo>
                    <a:cubicBezTo>
                      <a:pt x="198078" y="336886"/>
                      <a:pt x="197082" y="327317"/>
                      <a:pt x="193431" y="318798"/>
                    </a:cubicBezTo>
                    <a:cubicBezTo>
                      <a:pt x="188268" y="306751"/>
                      <a:pt x="181708" y="295352"/>
                      <a:pt x="175846" y="283629"/>
                    </a:cubicBezTo>
                    <a:cubicBezTo>
                      <a:pt x="178777" y="257252"/>
                      <a:pt x="180886" y="230771"/>
                      <a:pt x="184639" y="204498"/>
                    </a:cubicBezTo>
                    <a:cubicBezTo>
                      <a:pt x="192299" y="150878"/>
                      <a:pt x="190535" y="175068"/>
                      <a:pt x="202223" y="134160"/>
                    </a:cubicBezTo>
                    <a:cubicBezTo>
                      <a:pt x="224304" y="56879"/>
                      <a:pt x="198728" y="135857"/>
                      <a:pt x="219808" y="72614"/>
                    </a:cubicBezTo>
                    <a:cubicBezTo>
                      <a:pt x="222739" y="49168"/>
                      <a:pt x="215493" y="21935"/>
                      <a:pt x="228600" y="2275"/>
                    </a:cubicBezTo>
                    <a:cubicBezTo>
                      <a:pt x="236890" y="-10159"/>
                      <a:pt x="233768" y="31739"/>
                      <a:pt x="237393" y="46237"/>
                    </a:cubicBezTo>
                    <a:cubicBezTo>
                      <a:pt x="239641" y="55228"/>
                      <a:pt x="243639" y="63703"/>
                      <a:pt x="246185" y="72614"/>
                    </a:cubicBezTo>
                    <a:cubicBezTo>
                      <a:pt x="249505" y="84233"/>
                      <a:pt x="252046" y="96060"/>
                      <a:pt x="254977" y="107783"/>
                    </a:cubicBezTo>
                    <a:cubicBezTo>
                      <a:pt x="280171" y="309341"/>
                      <a:pt x="248296" y="57681"/>
                      <a:pt x="272562" y="239668"/>
                    </a:cubicBezTo>
                    <a:cubicBezTo>
                      <a:pt x="281443" y="306275"/>
                      <a:pt x="277836" y="298575"/>
                      <a:pt x="290146" y="353968"/>
                    </a:cubicBezTo>
                    <a:cubicBezTo>
                      <a:pt x="303887" y="415801"/>
                      <a:pt x="293047" y="364119"/>
                      <a:pt x="307731" y="415514"/>
                    </a:cubicBezTo>
                    <a:cubicBezTo>
                      <a:pt x="311489" y="428668"/>
                      <a:pt x="318286" y="463001"/>
                      <a:pt x="325316" y="477060"/>
                    </a:cubicBezTo>
                    <a:cubicBezTo>
                      <a:pt x="330042" y="486511"/>
                      <a:pt x="337039" y="494645"/>
                      <a:pt x="342900" y="503437"/>
                    </a:cubicBezTo>
                    <a:cubicBezTo>
                      <a:pt x="345831" y="515160"/>
                      <a:pt x="349984" y="526644"/>
                      <a:pt x="351693" y="538606"/>
                    </a:cubicBezTo>
                    <a:cubicBezTo>
                      <a:pt x="357807" y="581404"/>
                      <a:pt x="358337" y="635524"/>
                      <a:pt x="369277" y="679283"/>
                    </a:cubicBezTo>
                    <a:cubicBezTo>
                      <a:pt x="373773" y="697265"/>
                      <a:pt x="381000" y="714452"/>
                      <a:pt x="386862" y="732037"/>
                    </a:cubicBezTo>
                    <a:lnTo>
                      <a:pt x="395654" y="758414"/>
                    </a:lnTo>
                    <a:cubicBezTo>
                      <a:pt x="398585" y="767206"/>
                      <a:pt x="413239" y="764275"/>
                      <a:pt x="422031" y="767206"/>
                    </a:cubicBezTo>
                    <a:cubicBezTo>
                      <a:pt x="442867" y="798460"/>
                      <a:pt x="429049" y="793583"/>
                      <a:pt x="457200" y="793583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Freeform 31"/>
            <p:cNvSpPr/>
            <p:nvPr/>
          </p:nvSpPr>
          <p:spPr>
            <a:xfrm>
              <a:off x="2318215" y="5750169"/>
              <a:ext cx="61546" cy="800100"/>
            </a:xfrm>
            <a:custGeom>
              <a:avLst/>
              <a:gdLst>
                <a:gd name="connsiteX0" fmla="*/ 0 w 61546"/>
                <a:gd name="connsiteY0" fmla="*/ 0 h 800100"/>
                <a:gd name="connsiteX1" fmla="*/ 8792 w 61546"/>
                <a:gd name="connsiteY1" fmla="*/ 43962 h 800100"/>
                <a:gd name="connsiteX2" fmla="*/ 17584 w 61546"/>
                <a:gd name="connsiteY2" fmla="*/ 79131 h 800100"/>
                <a:gd name="connsiteX3" fmla="*/ 35169 w 61546"/>
                <a:gd name="connsiteY3" fmla="*/ 202223 h 800100"/>
                <a:gd name="connsiteX4" fmla="*/ 52754 w 61546"/>
                <a:gd name="connsiteY4" fmla="*/ 281354 h 800100"/>
                <a:gd name="connsiteX5" fmla="*/ 61546 w 61546"/>
                <a:gd name="connsiteY5" fmla="*/ 386862 h 800100"/>
                <a:gd name="connsiteX6" fmla="*/ 52754 w 61546"/>
                <a:gd name="connsiteY6" fmla="*/ 439616 h 800100"/>
                <a:gd name="connsiteX7" fmla="*/ 43961 w 61546"/>
                <a:gd name="connsiteY7" fmla="*/ 501162 h 800100"/>
                <a:gd name="connsiteX8" fmla="*/ 26377 w 61546"/>
                <a:gd name="connsiteY8" fmla="*/ 606669 h 800100"/>
                <a:gd name="connsiteX9" fmla="*/ 17584 w 61546"/>
                <a:gd name="connsiteY9" fmla="*/ 8001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546" h="800100">
                  <a:moveTo>
                    <a:pt x="0" y="0"/>
                  </a:moveTo>
                  <a:cubicBezTo>
                    <a:pt x="2931" y="14654"/>
                    <a:pt x="5550" y="29374"/>
                    <a:pt x="8792" y="43962"/>
                  </a:cubicBezTo>
                  <a:cubicBezTo>
                    <a:pt x="11413" y="55758"/>
                    <a:pt x="15597" y="67212"/>
                    <a:pt x="17584" y="79131"/>
                  </a:cubicBezTo>
                  <a:cubicBezTo>
                    <a:pt x="24398" y="120014"/>
                    <a:pt x="29307" y="161192"/>
                    <a:pt x="35169" y="202223"/>
                  </a:cubicBezTo>
                  <a:cubicBezTo>
                    <a:pt x="38891" y="228280"/>
                    <a:pt x="46352" y="255747"/>
                    <a:pt x="52754" y="281354"/>
                  </a:cubicBezTo>
                  <a:cubicBezTo>
                    <a:pt x="55685" y="316523"/>
                    <a:pt x="61546" y="351571"/>
                    <a:pt x="61546" y="386862"/>
                  </a:cubicBezTo>
                  <a:cubicBezTo>
                    <a:pt x="61546" y="404689"/>
                    <a:pt x="55465" y="421996"/>
                    <a:pt x="52754" y="439616"/>
                  </a:cubicBezTo>
                  <a:cubicBezTo>
                    <a:pt x="49603" y="460099"/>
                    <a:pt x="46532" y="480598"/>
                    <a:pt x="43961" y="501162"/>
                  </a:cubicBezTo>
                  <a:cubicBezTo>
                    <a:pt x="32181" y="595396"/>
                    <a:pt x="44247" y="553058"/>
                    <a:pt x="26377" y="606669"/>
                  </a:cubicBezTo>
                  <a:cubicBezTo>
                    <a:pt x="13376" y="723667"/>
                    <a:pt x="17584" y="659261"/>
                    <a:pt x="17584" y="800100"/>
                  </a:cubicBez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2948307" y="5835561"/>
              <a:ext cx="1380463" cy="820216"/>
              <a:chOff x="3024554" y="5835561"/>
              <a:chExt cx="1380463" cy="820216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3024554" y="5835561"/>
                <a:ext cx="202274" cy="793839"/>
              </a:xfrm>
              <a:custGeom>
                <a:avLst/>
                <a:gdLst>
                  <a:gd name="connsiteX0" fmla="*/ 61546 w 202274"/>
                  <a:gd name="connsiteY0" fmla="*/ 793839 h 793839"/>
                  <a:gd name="connsiteX1" fmla="*/ 43961 w 202274"/>
                  <a:gd name="connsiteY1" fmla="*/ 749877 h 793839"/>
                  <a:gd name="connsiteX2" fmla="*/ 61546 w 202274"/>
                  <a:gd name="connsiteY2" fmla="*/ 494901 h 793839"/>
                  <a:gd name="connsiteX3" fmla="*/ 70338 w 202274"/>
                  <a:gd name="connsiteY3" fmla="*/ 468524 h 793839"/>
                  <a:gd name="connsiteX4" fmla="*/ 52754 w 202274"/>
                  <a:gd name="connsiteY4" fmla="*/ 160793 h 793839"/>
                  <a:gd name="connsiteX5" fmla="*/ 26377 w 202274"/>
                  <a:gd name="connsiteY5" fmla="*/ 55285 h 793839"/>
                  <a:gd name="connsiteX6" fmla="*/ 17584 w 202274"/>
                  <a:gd name="connsiteY6" fmla="*/ 28908 h 793839"/>
                  <a:gd name="connsiteX7" fmla="*/ 35169 w 202274"/>
                  <a:gd name="connsiteY7" fmla="*/ 90454 h 793839"/>
                  <a:gd name="connsiteX8" fmla="*/ 43961 w 202274"/>
                  <a:gd name="connsiteY8" fmla="*/ 116831 h 793839"/>
                  <a:gd name="connsiteX9" fmla="*/ 35169 w 202274"/>
                  <a:gd name="connsiteY9" fmla="*/ 195962 h 793839"/>
                  <a:gd name="connsiteX10" fmla="*/ 26377 w 202274"/>
                  <a:gd name="connsiteY10" fmla="*/ 222339 h 793839"/>
                  <a:gd name="connsiteX11" fmla="*/ 17584 w 202274"/>
                  <a:gd name="connsiteY11" fmla="*/ 257508 h 793839"/>
                  <a:gd name="connsiteX12" fmla="*/ 0 w 202274"/>
                  <a:gd name="connsiteY12" fmla="*/ 310262 h 793839"/>
                  <a:gd name="connsiteX13" fmla="*/ 8792 w 202274"/>
                  <a:gd name="connsiteY13" fmla="*/ 424562 h 793839"/>
                  <a:gd name="connsiteX14" fmla="*/ 43961 w 202274"/>
                  <a:gd name="connsiteY14" fmla="*/ 477316 h 793839"/>
                  <a:gd name="connsiteX15" fmla="*/ 61546 w 202274"/>
                  <a:gd name="connsiteY15" fmla="*/ 503693 h 793839"/>
                  <a:gd name="connsiteX16" fmla="*/ 96715 w 202274"/>
                  <a:gd name="connsiteY16" fmla="*/ 582824 h 793839"/>
                  <a:gd name="connsiteX17" fmla="*/ 123092 w 202274"/>
                  <a:gd name="connsiteY17" fmla="*/ 670747 h 793839"/>
                  <a:gd name="connsiteX18" fmla="*/ 140677 w 202274"/>
                  <a:gd name="connsiteY18" fmla="*/ 697124 h 793839"/>
                  <a:gd name="connsiteX19" fmla="*/ 167054 w 202274"/>
                  <a:gd name="connsiteY19" fmla="*/ 714708 h 793839"/>
                  <a:gd name="connsiteX20" fmla="*/ 175846 w 202274"/>
                  <a:gd name="connsiteY20" fmla="*/ 741085 h 793839"/>
                  <a:gd name="connsiteX21" fmla="*/ 202223 w 202274"/>
                  <a:gd name="connsiteY21" fmla="*/ 767462 h 793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02274" h="793839">
                    <a:moveTo>
                      <a:pt x="61546" y="793839"/>
                    </a:moveTo>
                    <a:cubicBezTo>
                      <a:pt x="55684" y="779185"/>
                      <a:pt x="44487" y="765651"/>
                      <a:pt x="43961" y="749877"/>
                    </a:cubicBezTo>
                    <a:cubicBezTo>
                      <a:pt x="40415" y="643508"/>
                      <a:pt x="37083" y="580525"/>
                      <a:pt x="61546" y="494901"/>
                    </a:cubicBezTo>
                    <a:cubicBezTo>
                      <a:pt x="64092" y="485990"/>
                      <a:pt x="67407" y="477316"/>
                      <a:pt x="70338" y="468524"/>
                    </a:cubicBezTo>
                    <a:cubicBezTo>
                      <a:pt x="65911" y="366706"/>
                      <a:pt x="64064" y="262580"/>
                      <a:pt x="52754" y="160793"/>
                    </a:cubicBezTo>
                    <a:cubicBezTo>
                      <a:pt x="46835" y="107522"/>
                      <a:pt x="43442" y="106479"/>
                      <a:pt x="26377" y="55285"/>
                    </a:cubicBezTo>
                    <a:lnTo>
                      <a:pt x="17584" y="28908"/>
                    </a:lnTo>
                    <a:cubicBezTo>
                      <a:pt x="36818" y="-28789"/>
                      <a:pt x="21876" y="4045"/>
                      <a:pt x="35169" y="90454"/>
                    </a:cubicBezTo>
                    <a:cubicBezTo>
                      <a:pt x="36578" y="99614"/>
                      <a:pt x="41030" y="108039"/>
                      <a:pt x="43961" y="116831"/>
                    </a:cubicBezTo>
                    <a:cubicBezTo>
                      <a:pt x="41030" y="143208"/>
                      <a:pt x="39532" y="169784"/>
                      <a:pt x="35169" y="195962"/>
                    </a:cubicBezTo>
                    <a:cubicBezTo>
                      <a:pt x="33645" y="205104"/>
                      <a:pt x="28923" y="213428"/>
                      <a:pt x="26377" y="222339"/>
                    </a:cubicBezTo>
                    <a:cubicBezTo>
                      <a:pt x="23057" y="233958"/>
                      <a:pt x="21056" y="245934"/>
                      <a:pt x="17584" y="257508"/>
                    </a:cubicBezTo>
                    <a:cubicBezTo>
                      <a:pt x="12258" y="275262"/>
                      <a:pt x="0" y="310262"/>
                      <a:pt x="0" y="310262"/>
                    </a:cubicBezTo>
                    <a:cubicBezTo>
                      <a:pt x="2931" y="348362"/>
                      <a:pt x="-933" y="387608"/>
                      <a:pt x="8792" y="424562"/>
                    </a:cubicBezTo>
                    <a:cubicBezTo>
                      <a:pt x="14170" y="445000"/>
                      <a:pt x="32238" y="459731"/>
                      <a:pt x="43961" y="477316"/>
                    </a:cubicBezTo>
                    <a:lnTo>
                      <a:pt x="61546" y="503693"/>
                    </a:lnTo>
                    <a:cubicBezTo>
                      <a:pt x="82473" y="566472"/>
                      <a:pt x="68849" y="541024"/>
                      <a:pt x="96715" y="582824"/>
                    </a:cubicBezTo>
                    <a:cubicBezTo>
                      <a:pt x="110004" y="635975"/>
                      <a:pt x="101687" y="606529"/>
                      <a:pt x="123092" y="670747"/>
                    </a:cubicBezTo>
                    <a:cubicBezTo>
                      <a:pt x="126434" y="680772"/>
                      <a:pt x="133205" y="689652"/>
                      <a:pt x="140677" y="697124"/>
                    </a:cubicBezTo>
                    <a:cubicBezTo>
                      <a:pt x="148149" y="704596"/>
                      <a:pt x="158262" y="708847"/>
                      <a:pt x="167054" y="714708"/>
                    </a:cubicBezTo>
                    <a:cubicBezTo>
                      <a:pt x="169985" y="723500"/>
                      <a:pt x="170056" y="733848"/>
                      <a:pt x="175846" y="741085"/>
                    </a:cubicBezTo>
                    <a:cubicBezTo>
                      <a:pt x="204661" y="777105"/>
                      <a:pt x="202223" y="743441"/>
                      <a:pt x="202223" y="767462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393831" y="6374423"/>
                <a:ext cx="18435" cy="281354"/>
              </a:xfrm>
              <a:custGeom>
                <a:avLst/>
                <a:gdLst>
                  <a:gd name="connsiteX0" fmla="*/ 0 w 18435"/>
                  <a:gd name="connsiteY0" fmla="*/ 0 h 281354"/>
                  <a:gd name="connsiteX1" fmla="*/ 17584 w 18435"/>
                  <a:gd name="connsiteY1" fmla="*/ 131885 h 281354"/>
                  <a:gd name="connsiteX2" fmla="*/ 17584 w 18435"/>
                  <a:gd name="connsiteY2" fmla="*/ 281354 h 28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35" h="281354">
                    <a:moveTo>
                      <a:pt x="0" y="0"/>
                    </a:moveTo>
                    <a:cubicBezTo>
                      <a:pt x="7011" y="42067"/>
                      <a:pt x="15970" y="89917"/>
                      <a:pt x="17584" y="131885"/>
                    </a:cubicBezTo>
                    <a:cubicBezTo>
                      <a:pt x="19499" y="181671"/>
                      <a:pt x="17584" y="231531"/>
                      <a:pt x="17584" y="281354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3323492" y="6110654"/>
                <a:ext cx="61546" cy="70338"/>
              </a:xfrm>
              <a:custGeom>
                <a:avLst/>
                <a:gdLst>
                  <a:gd name="connsiteX0" fmla="*/ 0 w 61546"/>
                  <a:gd name="connsiteY0" fmla="*/ 0 h 70338"/>
                  <a:gd name="connsiteX1" fmla="*/ 35170 w 61546"/>
                  <a:gd name="connsiteY1" fmla="*/ 43961 h 70338"/>
                  <a:gd name="connsiteX2" fmla="*/ 61546 w 61546"/>
                  <a:gd name="connsiteY2" fmla="*/ 61546 h 70338"/>
                  <a:gd name="connsiteX3" fmla="*/ 61546 w 61546"/>
                  <a:gd name="connsiteY3" fmla="*/ 70338 h 7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546" h="70338">
                    <a:moveTo>
                      <a:pt x="0" y="0"/>
                    </a:moveTo>
                    <a:cubicBezTo>
                      <a:pt x="11723" y="14654"/>
                      <a:pt x="21900" y="30691"/>
                      <a:pt x="35170" y="43961"/>
                    </a:cubicBezTo>
                    <a:cubicBezTo>
                      <a:pt x="42642" y="51433"/>
                      <a:pt x="54074" y="54074"/>
                      <a:pt x="61546" y="61546"/>
                    </a:cubicBezTo>
                    <a:lnTo>
                      <a:pt x="61546" y="70338"/>
                    </a:ln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3710354" y="6066692"/>
                <a:ext cx="281354" cy="571500"/>
              </a:xfrm>
              <a:custGeom>
                <a:avLst/>
                <a:gdLst>
                  <a:gd name="connsiteX0" fmla="*/ 0 w 281354"/>
                  <a:gd name="connsiteY0" fmla="*/ 0 h 571500"/>
                  <a:gd name="connsiteX1" fmla="*/ 8792 w 281354"/>
                  <a:gd name="connsiteY1" fmla="*/ 237393 h 571500"/>
                  <a:gd name="connsiteX2" fmla="*/ 17584 w 281354"/>
                  <a:gd name="connsiteY2" fmla="*/ 281354 h 571500"/>
                  <a:gd name="connsiteX3" fmla="*/ 35169 w 281354"/>
                  <a:gd name="connsiteY3" fmla="*/ 448408 h 571500"/>
                  <a:gd name="connsiteX4" fmla="*/ 26377 w 281354"/>
                  <a:gd name="connsiteY4" fmla="*/ 545123 h 571500"/>
                  <a:gd name="connsiteX5" fmla="*/ 17584 w 281354"/>
                  <a:gd name="connsiteY5" fmla="*/ 518746 h 571500"/>
                  <a:gd name="connsiteX6" fmla="*/ 8792 w 281354"/>
                  <a:gd name="connsiteY6" fmla="*/ 465993 h 571500"/>
                  <a:gd name="connsiteX7" fmla="*/ 35169 w 281354"/>
                  <a:gd name="connsiteY7" fmla="*/ 351693 h 571500"/>
                  <a:gd name="connsiteX8" fmla="*/ 70338 w 281354"/>
                  <a:gd name="connsiteY8" fmla="*/ 298939 h 571500"/>
                  <a:gd name="connsiteX9" fmla="*/ 87923 w 281354"/>
                  <a:gd name="connsiteY9" fmla="*/ 272562 h 571500"/>
                  <a:gd name="connsiteX10" fmla="*/ 114300 w 281354"/>
                  <a:gd name="connsiteY10" fmla="*/ 254977 h 571500"/>
                  <a:gd name="connsiteX11" fmla="*/ 149469 w 281354"/>
                  <a:gd name="connsiteY11" fmla="*/ 211016 h 571500"/>
                  <a:gd name="connsiteX12" fmla="*/ 175846 w 281354"/>
                  <a:gd name="connsiteY12" fmla="*/ 219808 h 571500"/>
                  <a:gd name="connsiteX13" fmla="*/ 211015 w 281354"/>
                  <a:gd name="connsiteY13" fmla="*/ 272562 h 571500"/>
                  <a:gd name="connsiteX14" fmla="*/ 202223 w 281354"/>
                  <a:gd name="connsiteY14" fmla="*/ 307731 h 571500"/>
                  <a:gd name="connsiteX15" fmla="*/ 26377 w 281354"/>
                  <a:gd name="connsiteY15" fmla="*/ 334108 h 571500"/>
                  <a:gd name="connsiteX16" fmla="*/ 105508 w 281354"/>
                  <a:gd name="connsiteY16" fmla="*/ 395654 h 571500"/>
                  <a:gd name="connsiteX17" fmla="*/ 158261 w 281354"/>
                  <a:gd name="connsiteY17" fmla="*/ 439616 h 571500"/>
                  <a:gd name="connsiteX18" fmla="*/ 219808 w 281354"/>
                  <a:gd name="connsiteY18" fmla="*/ 518746 h 571500"/>
                  <a:gd name="connsiteX19" fmla="*/ 246184 w 281354"/>
                  <a:gd name="connsiteY19" fmla="*/ 536331 h 571500"/>
                  <a:gd name="connsiteX20" fmla="*/ 281354 w 281354"/>
                  <a:gd name="connsiteY20" fmla="*/ 57150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1354" h="571500">
                    <a:moveTo>
                      <a:pt x="0" y="0"/>
                    </a:moveTo>
                    <a:cubicBezTo>
                      <a:pt x="2931" y="79131"/>
                      <a:pt x="3853" y="158362"/>
                      <a:pt x="8792" y="237393"/>
                    </a:cubicBezTo>
                    <a:cubicBezTo>
                      <a:pt x="9724" y="252308"/>
                      <a:pt x="15934" y="266502"/>
                      <a:pt x="17584" y="281354"/>
                    </a:cubicBezTo>
                    <a:cubicBezTo>
                      <a:pt x="41291" y="494711"/>
                      <a:pt x="13775" y="320041"/>
                      <a:pt x="35169" y="448408"/>
                    </a:cubicBezTo>
                    <a:cubicBezTo>
                      <a:pt x="32238" y="480646"/>
                      <a:pt x="34228" y="513718"/>
                      <a:pt x="26377" y="545123"/>
                    </a:cubicBezTo>
                    <a:cubicBezTo>
                      <a:pt x="24129" y="554114"/>
                      <a:pt x="19595" y="527793"/>
                      <a:pt x="17584" y="518746"/>
                    </a:cubicBezTo>
                    <a:cubicBezTo>
                      <a:pt x="13717" y="501344"/>
                      <a:pt x="11723" y="483577"/>
                      <a:pt x="8792" y="465993"/>
                    </a:cubicBezTo>
                    <a:cubicBezTo>
                      <a:pt x="12846" y="437615"/>
                      <a:pt x="17613" y="378028"/>
                      <a:pt x="35169" y="351693"/>
                    </a:cubicBezTo>
                    <a:lnTo>
                      <a:pt x="70338" y="298939"/>
                    </a:lnTo>
                    <a:cubicBezTo>
                      <a:pt x="76200" y="290147"/>
                      <a:pt x="79131" y="278424"/>
                      <a:pt x="87923" y="272562"/>
                    </a:cubicBezTo>
                    <a:lnTo>
                      <a:pt x="114300" y="254977"/>
                    </a:lnTo>
                    <a:cubicBezTo>
                      <a:pt x="121158" y="234403"/>
                      <a:pt x="121396" y="215695"/>
                      <a:pt x="149469" y="211016"/>
                    </a:cubicBezTo>
                    <a:cubicBezTo>
                      <a:pt x="158611" y="209492"/>
                      <a:pt x="167054" y="216877"/>
                      <a:pt x="175846" y="219808"/>
                    </a:cubicBezTo>
                    <a:lnTo>
                      <a:pt x="211015" y="272562"/>
                    </a:lnTo>
                    <a:cubicBezTo>
                      <a:pt x="217718" y="282616"/>
                      <a:pt x="212831" y="301945"/>
                      <a:pt x="202223" y="307731"/>
                    </a:cubicBezTo>
                    <a:cubicBezTo>
                      <a:pt x="176000" y="322035"/>
                      <a:pt x="54774" y="331268"/>
                      <a:pt x="26377" y="334108"/>
                    </a:cubicBezTo>
                    <a:cubicBezTo>
                      <a:pt x="76346" y="350764"/>
                      <a:pt x="46201" y="336347"/>
                      <a:pt x="105508" y="395654"/>
                    </a:cubicBezTo>
                    <a:cubicBezTo>
                      <a:pt x="156304" y="446450"/>
                      <a:pt x="107851" y="374804"/>
                      <a:pt x="158261" y="439616"/>
                    </a:cubicBezTo>
                    <a:cubicBezTo>
                      <a:pt x="194384" y="486059"/>
                      <a:pt x="181984" y="487226"/>
                      <a:pt x="219808" y="518746"/>
                    </a:cubicBezTo>
                    <a:cubicBezTo>
                      <a:pt x="227926" y="525511"/>
                      <a:pt x="237392" y="530469"/>
                      <a:pt x="246184" y="536331"/>
                    </a:cubicBezTo>
                    <a:cubicBezTo>
                      <a:pt x="267404" y="568161"/>
                      <a:pt x="254317" y="557982"/>
                      <a:pt x="281354" y="571500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4132069" y="6274770"/>
                <a:ext cx="272948" cy="363422"/>
              </a:xfrm>
              <a:custGeom>
                <a:avLst/>
                <a:gdLst>
                  <a:gd name="connsiteX0" fmla="*/ 26693 w 272948"/>
                  <a:gd name="connsiteY0" fmla="*/ 152407 h 363422"/>
                  <a:gd name="connsiteX1" fmla="*/ 193746 w 272948"/>
                  <a:gd name="connsiteY1" fmla="*/ 143615 h 363422"/>
                  <a:gd name="connsiteX2" fmla="*/ 202539 w 272948"/>
                  <a:gd name="connsiteY2" fmla="*/ 117238 h 363422"/>
                  <a:gd name="connsiteX3" fmla="*/ 149785 w 272948"/>
                  <a:gd name="connsiteY3" fmla="*/ 64484 h 363422"/>
                  <a:gd name="connsiteX4" fmla="*/ 97031 w 272948"/>
                  <a:gd name="connsiteY4" fmla="*/ 29315 h 363422"/>
                  <a:gd name="connsiteX5" fmla="*/ 79446 w 272948"/>
                  <a:gd name="connsiteY5" fmla="*/ 2938 h 363422"/>
                  <a:gd name="connsiteX6" fmla="*/ 17900 w 272948"/>
                  <a:gd name="connsiteY6" fmla="*/ 38107 h 363422"/>
                  <a:gd name="connsiteX7" fmla="*/ 316 w 272948"/>
                  <a:gd name="connsiteY7" fmla="*/ 90861 h 363422"/>
                  <a:gd name="connsiteX8" fmla="*/ 26693 w 272948"/>
                  <a:gd name="connsiteY8" fmla="*/ 205161 h 363422"/>
                  <a:gd name="connsiteX9" fmla="*/ 44277 w 272948"/>
                  <a:gd name="connsiteY9" fmla="*/ 231538 h 363422"/>
                  <a:gd name="connsiteX10" fmla="*/ 70654 w 272948"/>
                  <a:gd name="connsiteY10" fmla="*/ 284292 h 363422"/>
                  <a:gd name="connsiteX11" fmla="*/ 123408 w 272948"/>
                  <a:gd name="connsiteY11" fmla="*/ 337045 h 363422"/>
                  <a:gd name="connsiteX12" fmla="*/ 149785 w 272948"/>
                  <a:gd name="connsiteY12" fmla="*/ 363422 h 363422"/>
                  <a:gd name="connsiteX13" fmla="*/ 220123 w 272948"/>
                  <a:gd name="connsiteY13" fmla="*/ 345838 h 363422"/>
                  <a:gd name="connsiteX14" fmla="*/ 246500 w 272948"/>
                  <a:gd name="connsiteY14" fmla="*/ 328253 h 363422"/>
                  <a:gd name="connsiteX15" fmla="*/ 272877 w 272948"/>
                  <a:gd name="connsiteY15" fmla="*/ 310668 h 363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2948" h="363422">
                    <a:moveTo>
                      <a:pt x="26693" y="152407"/>
                    </a:moveTo>
                    <a:cubicBezTo>
                      <a:pt x="82377" y="149476"/>
                      <a:pt x="139067" y="154551"/>
                      <a:pt x="193746" y="143615"/>
                    </a:cubicBezTo>
                    <a:cubicBezTo>
                      <a:pt x="202834" y="141797"/>
                      <a:pt x="207040" y="125340"/>
                      <a:pt x="202539" y="117238"/>
                    </a:cubicBezTo>
                    <a:cubicBezTo>
                      <a:pt x="190462" y="95499"/>
                      <a:pt x="170477" y="78278"/>
                      <a:pt x="149785" y="64484"/>
                    </a:cubicBezTo>
                    <a:lnTo>
                      <a:pt x="97031" y="29315"/>
                    </a:lnTo>
                    <a:cubicBezTo>
                      <a:pt x="91169" y="20523"/>
                      <a:pt x="89607" y="5841"/>
                      <a:pt x="79446" y="2938"/>
                    </a:cubicBezTo>
                    <a:cubicBezTo>
                      <a:pt x="39899" y="-8361"/>
                      <a:pt x="33326" y="14968"/>
                      <a:pt x="17900" y="38107"/>
                    </a:cubicBezTo>
                    <a:cubicBezTo>
                      <a:pt x="12039" y="55692"/>
                      <a:pt x="-2305" y="72511"/>
                      <a:pt x="316" y="90861"/>
                    </a:cubicBezTo>
                    <a:cubicBezTo>
                      <a:pt x="4370" y="119239"/>
                      <a:pt x="9137" y="178826"/>
                      <a:pt x="26693" y="205161"/>
                    </a:cubicBezTo>
                    <a:cubicBezTo>
                      <a:pt x="32554" y="213953"/>
                      <a:pt x="39551" y="222087"/>
                      <a:pt x="44277" y="231538"/>
                    </a:cubicBezTo>
                    <a:cubicBezTo>
                      <a:pt x="61735" y="266456"/>
                      <a:pt x="41857" y="251896"/>
                      <a:pt x="70654" y="284292"/>
                    </a:cubicBezTo>
                    <a:cubicBezTo>
                      <a:pt x="87176" y="302879"/>
                      <a:pt x="105823" y="319461"/>
                      <a:pt x="123408" y="337045"/>
                    </a:cubicBezTo>
                    <a:lnTo>
                      <a:pt x="149785" y="363422"/>
                    </a:lnTo>
                    <a:cubicBezTo>
                      <a:pt x="166504" y="360078"/>
                      <a:pt x="202100" y="354849"/>
                      <a:pt x="220123" y="345838"/>
                    </a:cubicBezTo>
                    <a:cubicBezTo>
                      <a:pt x="229575" y="341112"/>
                      <a:pt x="237048" y="332979"/>
                      <a:pt x="246500" y="328253"/>
                    </a:cubicBezTo>
                    <a:cubicBezTo>
                      <a:pt x="275658" y="313674"/>
                      <a:pt x="272877" y="330266"/>
                      <a:pt x="272877" y="310668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897315" y="5961185"/>
              <a:ext cx="2954216" cy="729761"/>
              <a:chOff x="4897315" y="5961185"/>
              <a:chExt cx="2954216" cy="729761"/>
            </a:xfrm>
          </p:grpSpPr>
          <p:sp>
            <p:nvSpPr>
              <p:cNvPr id="38" name="Freeform 37"/>
              <p:cNvSpPr/>
              <p:nvPr/>
            </p:nvSpPr>
            <p:spPr>
              <a:xfrm>
                <a:off x="4897315" y="6277196"/>
                <a:ext cx="272562" cy="317035"/>
              </a:xfrm>
              <a:custGeom>
                <a:avLst/>
                <a:gdLst>
                  <a:gd name="connsiteX0" fmla="*/ 228600 w 272562"/>
                  <a:gd name="connsiteY0" fmla="*/ 9304 h 317035"/>
                  <a:gd name="connsiteX1" fmla="*/ 52754 w 272562"/>
                  <a:gd name="connsiteY1" fmla="*/ 9304 h 317035"/>
                  <a:gd name="connsiteX2" fmla="*/ 26377 w 272562"/>
                  <a:gd name="connsiteY2" fmla="*/ 35681 h 317035"/>
                  <a:gd name="connsiteX3" fmla="*/ 0 w 272562"/>
                  <a:gd name="connsiteY3" fmla="*/ 88435 h 317035"/>
                  <a:gd name="connsiteX4" fmla="*/ 26377 w 272562"/>
                  <a:gd name="connsiteY4" fmla="*/ 229112 h 317035"/>
                  <a:gd name="connsiteX5" fmla="*/ 52754 w 272562"/>
                  <a:gd name="connsiteY5" fmla="*/ 255489 h 317035"/>
                  <a:gd name="connsiteX6" fmla="*/ 70339 w 272562"/>
                  <a:gd name="connsiteY6" fmla="*/ 281866 h 317035"/>
                  <a:gd name="connsiteX7" fmla="*/ 123093 w 272562"/>
                  <a:gd name="connsiteY7" fmla="*/ 317035 h 317035"/>
                  <a:gd name="connsiteX8" fmla="*/ 167054 w 272562"/>
                  <a:gd name="connsiteY8" fmla="*/ 281866 h 317035"/>
                  <a:gd name="connsiteX9" fmla="*/ 272562 w 272562"/>
                  <a:gd name="connsiteY9" fmla="*/ 264281 h 31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2562" h="317035">
                    <a:moveTo>
                      <a:pt x="228600" y="9304"/>
                    </a:moveTo>
                    <a:cubicBezTo>
                      <a:pt x="171092" y="3553"/>
                      <a:pt x="110262" y="-8391"/>
                      <a:pt x="52754" y="9304"/>
                    </a:cubicBezTo>
                    <a:cubicBezTo>
                      <a:pt x="40870" y="12961"/>
                      <a:pt x="34337" y="26129"/>
                      <a:pt x="26377" y="35681"/>
                    </a:cubicBezTo>
                    <a:cubicBezTo>
                      <a:pt x="7441" y="58405"/>
                      <a:pt x="8812" y="62001"/>
                      <a:pt x="0" y="88435"/>
                    </a:cubicBezTo>
                    <a:cubicBezTo>
                      <a:pt x="6037" y="166915"/>
                      <a:pt x="-11417" y="183759"/>
                      <a:pt x="26377" y="229112"/>
                    </a:cubicBezTo>
                    <a:cubicBezTo>
                      <a:pt x="34337" y="238664"/>
                      <a:pt x="44794" y="245937"/>
                      <a:pt x="52754" y="255489"/>
                    </a:cubicBezTo>
                    <a:cubicBezTo>
                      <a:pt x="59519" y="263607"/>
                      <a:pt x="62386" y="274908"/>
                      <a:pt x="70339" y="281866"/>
                    </a:cubicBezTo>
                    <a:cubicBezTo>
                      <a:pt x="86244" y="295783"/>
                      <a:pt x="123093" y="317035"/>
                      <a:pt x="123093" y="317035"/>
                    </a:cubicBezTo>
                    <a:cubicBezTo>
                      <a:pt x="219297" y="284965"/>
                      <a:pt x="76147" y="338682"/>
                      <a:pt x="167054" y="281866"/>
                    </a:cubicBezTo>
                    <a:cubicBezTo>
                      <a:pt x="204088" y="258720"/>
                      <a:pt x="232012" y="264281"/>
                      <a:pt x="272562" y="264281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5301762" y="6242349"/>
                <a:ext cx="290146" cy="369466"/>
              </a:xfrm>
              <a:custGeom>
                <a:avLst/>
                <a:gdLst>
                  <a:gd name="connsiteX0" fmla="*/ 202223 w 290146"/>
                  <a:gd name="connsiteY0" fmla="*/ 189 h 369466"/>
                  <a:gd name="connsiteX1" fmla="*/ 131884 w 290146"/>
                  <a:gd name="connsiteY1" fmla="*/ 52943 h 369466"/>
                  <a:gd name="connsiteX2" fmla="*/ 105507 w 290146"/>
                  <a:gd name="connsiteY2" fmla="*/ 61736 h 369466"/>
                  <a:gd name="connsiteX3" fmla="*/ 52753 w 290146"/>
                  <a:gd name="connsiteY3" fmla="*/ 96905 h 369466"/>
                  <a:gd name="connsiteX4" fmla="*/ 17584 w 290146"/>
                  <a:gd name="connsiteY4" fmla="*/ 149659 h 369466"/>
                  <a:gd name="connsiteX5" fmla="*/ 0 w 290146"/>
                  <a:gd name="connsiteY5" fmla="*/ 176036 h 369466"/>
                  <a:gd name="connsiteX6" fmla="*/ 8792 w 290146"/>
                  <a:gd name="connsiteY6" fmla="*/ 272751 h 369466"/>
                  <a:gd name="connsiteX7" fmla="*/ 35169 w 290146"/>
                  <a:gd name="connsiteY7" fmla="*/ 299128 h 369466"/>
                  <a:gd name="connsiteX8" fmla="*/ 79130 w 290146"/>
                  <a:gd name="connsiteY8" fmla="*/ 334297 h 369466"/>
                  <a:gd name="connsiteX9" fmla="*/ 105507 w 290146"/>
                  <a:gd name="connsiteY9" fmla="*/ 351882 h 369466"/>
                  <a:gd name="connsiteX10" fmla="*/ 158261 w 290146"/>
                  <a:gd name="connsiteY10" fmla="*/ 369466 h 369466"/>
                  <a:gd name="connsiteX11" fmla="*/ 237392 w 290146"/>
                  <a:gd name="connsiteY11" fmla="*/ 307920 h 369466"/>
                  <a:gd name="connsiteX12" fmla="*/ 281353 w 290146"/>
                  <a:gd name="connsiteY12" fmla="*/ 255166 h 369466"/>
                  <a:gd name="connsiteX13" fmla="*/ 290146 w 290146"/>
                  <a:gd name="connsiteY13" fmla="*/ 228789 h 369466"/>
                  <a:gd name="connsiteX14" fmla="*/ 281353 w 290146"/>
                  <a:gd name="connsiteY14" fmla="*/ 158451 h 369466"/>
                  <a:gd name="connsiteX15" fmla="*/ 272561 w 290146"/>
                  <a:gd name="connsiteY15" fmla="*/ 132074 h 369466"/>
                  <a:gd name="connsiteX16" fmla="*/ 219807 w 290146"/>
                  <a:gd name="connsiteY16" fmla="*/ 79320 h 369466"/>
                  <a:gd name="connsiteX17" fmla="*/ 202223 w 290146"/>
                  <a:gd name="connsiteY17" fmla="*/ 52943 h 369466"/>
                  <a:gd name="connsiteX18" fmla="*/ 175846 w 290146"/>
                  <a:gd name="connsiteY18" fmla="*/ 35359 h 369466"/>
                  <a:gd name="connsiteX19" fmla="*/ 202223 w 290146"/>
                  <a:gd name="connsiteY19" fmla="*/ 189 h 36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90146" h="369466">
                    <a:moveTo>
                      <a:pt x="202223" y="189"/>
                    </a:moveTo>
                    <a:cubicBezTo>
                      <a:pt x="194896" y="3120"/>
                      <a:pt x="150551" y="43609"/>
                      <a:pt x="131884" y="52943"/>
                    </a:cubicBezTo>
                    <a:cubicBezTo>
                      <a:pt x="123594" y="57088"/>
                      <a:pt x="113609" y="57235"/>
                      <a:pt x="105507" y="61736"/>
                    </a:cubicBezTo>
                    <a:cubicBezTo>
                      <a:pt x="87033" y="72000"/>
                      <a:pt x="52753" y="96905"/>
                      <a:pt x="52753" y="96905"/>
                    </a:cubicBezTo>
                    <a:lnTo>
                      <a:pt x="17584" y="149659"/>
                    </a:lnTo>
                    <a:lnTo>
                      <a:pt x="0" y="176036"/>
                    </a:lnTo>
                    <a:cubicBezTo>
                      <a:pt x="2931" y="208274"/>
                      <a:pt x="-101" y="241625"/>
                      <a:pt x="8792" y="272751"/>
                    </a:cubicBezTo>
                    <a:cubicBezTo>
                      <a:pt x="12208" y="284707"/>
                      <a:pt x="27209" y="289576"/>
                      <a:pt x="35169" y="299128"/>
                    </a:cubicBezTo>
                    <a:cubicBezTo>
                      <a:pt x="65761" y="335839"/>
                      <a:pt x="35828" y="319864"/>
                      <a:pt x="79130" y="334297"/>
                    </a:cubicBezTo>
                    <a:cubicBezTo>
                      <a:pt x="87922" y="340159"/>
                      <a:pt x="95851" y="347590"/>
                      <a:pt x="105507" y="351882"/>
                    </a:cubicBezTo>
                    <a:cubicBezTo>
                      <a:pt x="122445" y="359410"/>
                      <a:pt x="158261" y="369466"/>
                      <a:pt x="158261" y="369466"/>
                    </a:cubicBezTo>
                    <a:cubicBezTo>
                      <a:pt x="208230" y="352810"/>
                      <a:pt x="178085" y="367227"/>
                      <a:pt x="237392" y="307920"/>
                    </a:cubicBezTo>
                    <a:cubicBezTo>
                      <a:pt x="256839" y="288473"/>
                      <a:pt x="269111" y="279650"/>
                      <a:pt x="281353" y="255166"/>
                    </a:cubicBezTo>
                    <a:cubicBezTo>
                      <a:pt x="285498" y="246876"/>
                      <a:pt x="287215" y="237581"/>
                      <a:pt x="290146" y="228789"/>
                    </a:cubicBezTo>
                    <a:cubicBezTo>
                      <a:pt x="287215" y="205343"/>
                      <a:pt x="285580" y="181698"/>
                      <a:pt x="281353" y="158451"/>
                    </a:cubicBezTo>
                    <a:cubicBezTo>
                      <a:pt x="279695" y="149333"/>
                      <a:pt x="278251" y="139390"/>
                      <a:pt x="272561" y="132074"/>
                    </a:cubicBezTo>
                    <a:cubicBezTo>
                      <a:pt x="257293" y="112444"/>
                      <a:pt x="237392" y="96905"/>
                      <a:pt x="219807" y="79320"/>
                    </a:cubicBezTo>
                    <a:cubicBezTo>
                      <a:pt x="212335" y="71848"/>
                      <a:pt x="209695" y="60415"/>
                      <a:pt x="202223" y="52943"/>
                    </a:cubicBezTo>
                    <a:cubicBezTo>
                      <a:pt x="194751" y="45471"/>
                      <a:pt x="179188" y="45384"/>
                      <a:pt x="175846" y="35359"/>
                    </a:cubicBezTo>
                    <a:cubicBezTo>
                      <a:pt x="173774" y="29142"/>
                      <a:pt x="209550" y="-2742"/>
                      <a:pt x="202223" y="189"/>
                    </a:cubicBezTo>
                    <a:close/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5697403" y="6275054"/>
                <a:ext cx="263782" cy="345554"/>
              </a:xfrm>
              <a:custGeom>
                <a:avLst/>
                <a:gdLst>
                  <a:gd name="connsiteX0" fmla="*/ 131897 w 263782"/>
                  <a:gd name="connsiteY0" fmla="*/ 2654 h 345554"/>
                  <a:gd name="connsiteX1" fmla="*/ 87935 w 263782"/>
                  <a:gd name="connsiteY1" fmla="*/ 29031 h 345554"/>
                  <a:gd name="connsiteX2" fmla="*/ 61559 w 263782"/>
                  <a:gd name="connsiteY2" fmla="*/ 37823 h 345554"/>
                  <a:gd name="connsiteX3" fmla="*/ 26389 w 263782"/>
                  <a:gd name="connsiteY3" fmla="*/ 90577 h 345554"/>
                  <a:gd name="connsiteX4" fmla="*/ 17597 w 263782"/>
                  <a:gd name="connsiteY4" fmla="*/ 116954 h 345554"/>
                  <a:gd name="connsiteX5" fmla="*/ 12 w 263782"/>
                  <a:gd name="connsiteY5" fmla="*/ 143331 h 345554"/>
                  <a:gd name="connsiteX6" fmla="*/ 17597 w 263782"/>
                  <a:gd name="connsiteY6" fmla="*/ 231254 h 345554"/>
                  <a:gd name="connsiteX7" fmla="*/ 43974 w 263782"/>
                  <a:gd name="connsiteY7" fmla="*/ 257631 h 345554"/>
                  <a:gd name="connsiteX8" fmla="*/ 105520 w 263782"/>
                  <a:gd name="connsiteY8" fmla="*/ 319177 h 345554"/>
                  <a:gd name="connsiteX9" fmla="*/ 158274 w 263782"/>
                  <a:gd name="connsiteY9" fmla="*/ 336761 h 345554"/>
                  <a:gd name="connsiteX10" fmla="*/ 184651 w 263782"/>
                  <a:gd name="connsiteY10" fmla="*/ 345554 h 345554"/>
                  <a:gd name="connsiteX11" fmla="*/ 237405 w 263782"/>
                  <a:gd name="connsiteY11" fmla="*/ 336761 h 345554"/>
                  <a:gd name="connsiteX12" fmla="*/ 263782 w 263782"/>
                  <a:gd name="connsiteY12" fmla="*/ 284008 h 345554"/>
                  <a:gd name="connsiteX13" fmla="*/ 254989 w 263782"/>
                  <a:gd name="connsiteY13" fmla="*/ 213669 h 345554"/>
                  <a:gd name="connsiteX14" fmla="*/ 193443 w 263782"/>
                  <a:gd name="connsiteY14" fmla="*/ 143331 h 345554"/>
                  <a:gd name="connsiteX15" fmla="*/ 184651 w 263782"/>
                  <a:gd name="connsiteY15" fmla="*/ 116954 h 345554"/>
                  <a:gd name="connsiteX16" fmla="*/ 158274 w 263782"/>
                  <a:gd name="connsiteY16" fmla="*/ 99369 h 345554"/>
                  <a:gd name="connsiteX17" fmla="*/ 131897 w 263782"/>
                  <a:gd name="connsiteY17" fmla="*/ 2654 h 345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3782" h="345554">
                    <a:moveTo>
                      <a:pt x="131897" y="2654"/>
                    </a:moveTo>
                    <a:cubicBezTo>
                      <a:pt x="120174" y="-9069"/>
                      <a:pt x="103220" y="21388"/>
                      <a:pt x="87935" y="29031"/>
                    </a:cubicBezTo>
                    <a:cubicBezTo>
                      <a:pt x="79646" y="33176"/>
                      <a:pt x="68112" y="31270"/>
                      <a:pt x="61559" y="37823"/>
                    </a:cubicBezTo>
                    <a:cubicBezTo>
                      <a:pt x="46615" y="52767"/>
                      <a:pt x="26389" y="90577"/>
                      <a:pt x="26389" y="90577"/>
                    </a:cubicBezTo>
                    <a:cubicBezTo>
                      <a:pt x="23458" y="99369"/>
                      <a:pt x="21742" y="108665"/>
                      <a:pt x="17597" y="116954"/>
                    </a:cubicBezTo>
                    <a:cubicBezTo>
                      <a:pt x="12871" y="126406"/>
                      <a:pt x="1063" y="132816"/>
                      <a:pt x="12" y="143331"/>
                    </a:cubicBezTo>
                    <a:cubicBezTo>
                      <a:pt x="-344" y="146889"/>
                      <a:pt x="6930" y="215253"/>
                      <a:pt x="17597" y="231254"/>
                    </a:cubicBezTo>
                    <a:cubicBezTo>
                      <a:pt x="24494" y="241600"/>
                      <a:pt x="35182" y="248839"/>
                      <a:pt x="43974" y="257631"/>
                    </a:cubicBezTo>
                    <a:cubicBezTo>
                      <a:pt x="56135" y="294114"/>
                      <a:pt x="52613" y="301542"/>
                      <a:pt x="105520" y="319177"/>
                    </a:cubicBezTo>
                    <a:lnTo>
                      <a:pt x="158274" y="336761"/>
                    </a:lnTo>
                    <a:lnTo>
                      <a:pt x="184651" y="345554"/>
                    </a:lnTo>
                    <a:cubicBezTo>
                      <a:pt x="202236" y="342623"/>
                      <a:pt x="221460" y="344734"/>
                      <a:pt x="237405" y="336761"/>
                    </a:cubicBezTo>
                    <a:cubicBezTo>
                      <a:pt x="251038" y="329944"/>
                      <a:pt x="259621" y="296490"/>
                      <a:pt x="263782" y="284008"/>
                    </a:cubicBezTo>
                    <a:cubicBezTo>
                      <a:pt x="260851" y="260562"/>
                      <a:pt x="262936" y="235921"/>
                      <a:pt x="254989" y="213669"/>
                    </a:cubicBezTo>
                    <a:cubicBezTo>
                      <a:pt x="238961" y="168790"/>
                      <a:pt x="224904" y="164304"/>
                      <a:pt x="193443" y="143331"/>
                    </a:cubicBezTo>
                    <a:cubicBezTo>
                      <a:pt x="190512" y="134539"/>
                      <a:pt x="190441" y="124191"/>
                      <a:pt x="184651" y="116954"/>
                    </a:cubicBezTo>
                    <a:cubicBezTo>
                      <a:pt x="178050" y="108702"/>
                      <a:pt x="163875" y="108330"/>
                      <a:pt x="158274" y="99369"/>
                    </a:cubicBezTo>
                    <a:cubicBezTo>
                      <a:pt x="136982" y="65302"/>
                      <a:pt x="143620" y="14377"/>
                      <a:pt x="131897" y="2654"/>
                    </a:cubicBezTo>
                    <a:close/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6119446" y="5961185"/>
                <a:ext cx="298939" cy="729761"/>
              </a:xfrm>
              <a:custGeom>
                <a:avLst/>
                <a:gdLst>
                  <a:gd name="connsiteX0" fmla="*/ 52754 w 298939"/>
                  <a:gd name="connsiteY0" fmla="*/ 0 h 729761"/>
                  <a:gd name="connsiteX1" fmla="*/ 105508 w 298939"/>
                  <a:gd name="connsiteY1" fmla="*/ 70338 h 729761"/>
                  <a:gd name="connsiteX2" fmla="*/ 114300 w 298939"/>
                  <a:gd name="connsiteY2" fmla="*/ 96715 h 729761"/>
                  <a:gd name="connsiteX3" fmla="*/ 105508 w 298939"/>
                  <a:gd name="connsiteY3" fmla="*/ 246184 h 729761"/>
                  <a:gd name="connsiteX4" fmla="*/ 87923 w 298939"/>
                  <a:gd name="connsiteY4" fmla="*/ 369277 h 729761"/>
                  <a:gd name="connsiteX5" fmla="*/ 79131 w 298939"/>
                  <a:gd name="connsiteY5" fmla="*/ 404446 h 729761"/>
                  <a:gd name="connsiteX6" fmla="*/ 61546 w 298939"/>
                  <a:gd name="connsiteY6" fmla="*/ 430823 h 729761"/>
                  <a:gd name="connsiteX7" fmla="*/ 26377 w 298939"/>
                  <a:gd name="connsiteY7" fmla="*/ 509953 h 729761"/>
                  <a:gd name="connsiteX8" fmla="*/ 26377 w 298939"/>
                  <a:gd name="connsiteY8" fmla="*/ 633046 h 729761"/>
                  <a:gd name="connsiteX9" fmla="*/ 17585 w 298939"/>
                  <a:gd name="connsiteY9" fmla="*/ 606669 h 729761"/>
                  <a:gd name="connsiteX10" fmla="*/ 8792 w 298939"/>
                  <a:gd name="connsiteY10" fmla="*/ 580292 h 729761"/>
                  <a:gd name="connsiteX11" fmla="*/ 0 w 298939"/>
                  <a:gd name="connsiteY11" fmla="*/ 553915 h 729761"/>
                  <a:gd name="connsiteX12" fmla="*/ 26377 w 298939"/>
                  <a:gd name="connsiteY12" fmla="*/ 430823 h 729761"/>
                  <a:gd name="connsiteX13" fmla="*/ 61546 w 298939"/>
                  <a:gd name="connsiteY13" fmla="*/ 404446 h 729761"/>
                  <a:gd name="connsiteX14" fmla="*/ 114300 w 298939"/>
                  <a:gd name="connsiteY14" fmla="*/ 369277 h 729761"/>
                  <a:gd name="connsiteX15" fmla="*/ 158262 w 298939"/>
                  <a:gd name="connsiteY15" fmla="*/ 325315 h 729761"/>
                  <a:gd name="connsiteX16" fmla="*/ 184639 w 298939"/>
                  <a:gd name="connsiteY16" fmla="*/ 342900 h 729761"/>
                  <a:gd name="connsiteX17" fmla="*/ 228600 w 298939"/>
                  <a:gd name="connsiteY17" fmla="*/ 395653 h 729761"/>
                  <a:gd name="connsiteX18" fmla="*/ 246185 w 298939"/>
                  <a:gd name="connsiteY18" fmla="*/ 457200 h 729761"/>
                  <a:gd name="connsiteX19" fmla="*/ 237392 w 298939"/>
                  <a:gd name="connsiteY19" fmla="*/ 501161 h 729761"/>
                  <a:gd name="connsiteX20" fmla="*/ 184639 w 298939"/>
                  <a:gd name="connsiteY20" fmla="*/ 518746 h 729761"/>
                  <a:gd name="connsiteX21" fmla="*/ 158262 w 298939"/>
                  <a:gd name="connsiteY21" fmla="*/ 536330 h 729761"/>
                  <a:gd name="connsiteX22" fmla="*/ 131885 w 298939"/>
                  <a:gd name="connsiteY22" fmla="*/ 545123 h 729761"/>
                  <a:gd name="connsiteX23" fmla="*/ 52754 w 298939"/>
                  <a:gd name="connsiteY23" fmla="*/ 509953 h 729761"/>
                  <a:gd name="connsiteX24" fmla="*/ 61546 w 298939"/>
                  <a:gd name="connsiteY24" fmla="*/ 483577 h 729761"/>
                  <a:gd name="connsiteX25" fmla="*/ 105508 w 298939"/>
                  <a:gd name="connsiteY25" fmla="*/ 492369 h 729761"/>
                  <a:gd name="connsiteX26" fmla="*/ 158262 w 298939"/>
                  <a:gd name="connsiteY26" fmla="*/ 536330 h 729761"/>
                  <a:gd name="connsiteX27" fmla="*/ 193431 w 298939"/>
                  <a:gd name="connsiteY27" fmla="*/ 589084 h 729761"/>
                  <a:gd name="connsiteX28" fmla="*/ 228600 w 298939"/>
                  <a:gd name="connsiteY28" fmla="*/ 641838 h 729761"/>
                  <a:gd name="connsiteX29" fmla="*/ 263769 w 298939"/>
                  <a:gd name="connsiteY29" fmla="*/ 694592 h 729761"/>
                  <a:gd name="connsiteX30" fmla="*/ 281354 w 298939"/>
                  <a:gd name="connsiteY30" fmla="*/ 720969 h 729761"/>
                  <a:gd name="connsiteX31" fmla="*/ 298939 w 298939"/>
                  <a:gd name="connsiteY31" fmla="*/ 729761 h 729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98939" h="729761">
                    <a:moveTo>
                      <a:pt x="52754" y="0"/>
                    </a:moveTo>
                    <a:cubicBezTo>
                      <a:pt x="61379" y="10782"/>
                      <a:pt x="96177" y="51677"/>
                      <a:pt x="105508" y="70338"/>
                    </a:cubicBezTo>
                    <a:cubicBezTo>
                      <a:pt x="109653" y="78627"/>
                      <a:pt x="111369" y="87923"/>
                      <a:pt x="114300" y="96715"/>
                    </a:cubicBezTo>
                    <a:cubicBezTo>
                      <a:pt x="111369" y="146538"/>
                      <a:pt x="109064" y="196402"/>
                      <a:pt x="105508" y="246184"/>
                    </a:cubicBezTo>
                    <a:cubicBezTo>
                      <a:pt x="95463" y="386825"/>
                      <a:pt x="107072" y="302257"/>
                      <a:pt x="87923" y="369277"/>
                    </a:cubicBezTo>
                    <a:cubicBezTo>
                      <a:pt x="84603" y="380896"/>
                      <a:pt x="83891" y="393339"/>
                      <a:pt x="79131" y="404446"/>
                    </a:cubicBezTo>
                    <a:cubicBezTo>
                      <a:pt x="74968" y="414159"/>
                      <a:pt x="67408" y="422031"/>
                      <a:pt x="61546" y="430823"/>
                    </a:cubicBezTo>
                    <a:cubicBezTo>
                      <a:pt x="40621" y="493602"/>
                      <a:pt x="54244" y="468155"/>
                      <a:pt x="26377" y="509953"/>
                    </a:cubicBezTo>
                    <a:cubicBezTo>
                      <a:pt x="12380" y="579939"/>
                      <a:pt x="15935" y="539062"/>
                      <a:pt x="26377" y="633046"/>
                    </a:cubicBezTo>
                    <a:cubicBezTo>
                      <a:pt x="27400" y="642257"/>
                      <a:pt x="20516" y="615461"/>
                      <a:pt x="17585" y="606669"/>
                    </a:cubicBezTo>
                    <a:lnTo>
                      <a:pt x="8792" y="580292"/>
                    </a:lnTo>
                    <a:lnTo>
                      <a:pt x="0" y="553915"/>
                    </a:lnTo>
                    <a:cubicBezTo>
                      <a:pt x="4305" y="506555"/>
                      <a:pt x="-7388" y="464588"/>
                      <a:pt x="26377" y="430823"/>
                    </a:cubicBezTo>
                    <a:cubicBezTo>
                      <a:pt x="36739" y="420461"/>
                      <a:pt x="49541" y="412849"/>
                      <a:pt x="61546" y="404446"/>
                    </a:cubicBezTo>
                    <a:cubicBezTo>
                      <a:pt x="78860" y="392326"/>
                      <a:pt x="114300" y="369277"/>
                      <a:pt x="114300" y="369277"/>
                    </a:cubicBezTo>
                    <a:cubicBezTo>
                      <a:pt x="122115" y="357554"/>
                      <a:pt x="138724" y="325315"/>
                      <a:pt x="158262" y="325315"/>
                    </a:cubicBezTo>
                    <a:cubicBezTo>
                      <a:pt x="168829" y="325315"/>
                      <a:pt x="176521" y="336135"/>
                      <a:pt x="184639" y="342900"/>
                    </a:cubicBezTo>
                    <a:cubicBezTo>
                      <a:pt x="210026" y="364056"/>
                      <a:pt x="211310" y="369718"/>
                      <a:pt x="228600" y="395653"/>
                    </a:cubicBezTo>
                    <a:cubicBezTo>
                      <a:pt x="232745" y="408090"/>
                      <a:pt x="246185" y="446163"/>
                      <a:pt x="246185" y="457200"/>
                    </a:cubicBezTo>
                    <a:cubicBezTo>
                      <a:pt x="246185" y="472144"/>
                      <a:pt x="247959" y="490594"/>
                      <a:pt x="237392" y="501161"/>
                    </a:cubicBezTo>
                    <a:cubicBezTo>
                      <a:pt x="224285" y="514268"/>
                      <a:pt x="202223" y="512884"/>
                      <a:pt x="184639" y="518746"/>
                    </a:cubicBezTo>
                    <a:cubicBezTo>
                      <a:pt x="174614" y="522088"/>
                      <a:pt x="167713" y="531604"/>
                      <a:pt x="158262" y="536330"/>
                    </a:cubicBezTo>
                    <a:cubicBezTo>
                      <a:pt x="149972" y="540475"/>
                      <a:pt x="140677" y="542192"/>
                      <a:pt x="131885" y="545123"/>
                    </a:cubicBezTo>
                    <a:cubicBezTo>
                      <a:pt x="103694" y="541095"/>
                      <a:pt x="59493" y="550381"/>
                      <a:pt x="52754" y="509953"/>
                    </a:cubicBezTo>
                    <a:cubicBezTo>
                      <a:pt x="51230" y="500812"/>
                      <a:pt x="58615" y="492369"/>
                      <a:pt x="61546" y="483577"/>
                    </a:cubicBezTo>
                    <a:cubicBezTo>
                      <a:pt x="76200" y="486508"/>
                      <a:pt x="91515" y="487122"/>
                      <a:pt x="105508" y="492369"/>
                    </a:cubicBezTo>
                    <a:cubicBezTo>
                      <a:pt x="121446" y="498346"/>
                      <a:pt x="148871" y="524256"/>
                      <a:pt x="158262" y="536330"/>
                    </a:cubicBezTo>
                    <a:cubicBezTo>
                      <a:pt x="171237" y="553012"/>
                      <a:pt x="181708" y="571499"/>
                      <a:pt x="193431" y="589084"/>
                    </a:cubicBezTo>
                    <a:lnTo>
                      <a:pt x="228600" y="641838"/>
                    </a:lnTo>
                    <a:lnTo>
                      <a:pt x="263769" y="694592"/>
                    </a:lnTo>
                    <a:cubicBezTo>
                      <a:pt x="269631" y="703384"/>
                      <a:pt x="271902" y="716243"/>
                      <a:pt x="281354" y="720969"/>
                    </a:cubicBezTo>
                    <a:lnTo>
                      <a:pt x="298939" y="729761"/>
                    </a:ln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6585438" y="6339254"/>
                <a:ext cx="52754" cy="351692"/>
              </a:xfrm>
              <a:custGeom>
                <a:avLst/>
                <a:gdLst>
                  <a:gd name="connsiteX0" fmla="*/ 52754 w 52754"/>
                  <a:gd name="connsiteY0" fmla="*/ 0 h 351692"/>
                  <a:gd name="connsiteX1" fmla="*/ 17585 w 52754"/>
                  <a:gd name="connsiteY1" fmla="*/ 96715 h 351692"/>
                  <a:gd name="connsiteX2" fmla="*/ 8793 w 52754"/>
                  <a:gd name="connsiteY2" fmla="*/ 140677 h 351692"/>
                  <a:gd name="connsiteX3" fmla="*/ 0 w 52754"/>
                  <a:gd name="connsiteY3" fmla="*/ 351692 h 35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54" h="351692">
                    <a:moveTo>
                      <a:pt x="52754" y="0"/>
                    </a:moveTo>
                    <a:cubicBezTo>
                      <a:pt x="43665" y="22723"/>
                      <a:pt x="22099" y="74145"/>
                      <a:pt x="17585" y="96715"/>
                    </a:cubicBezTo>
                    <a:lnTo>
                      <a:pt x="8793" y="140677"/>
                    </a:lnTo>
                    <a:lnTo>
                      <a:pt x="0" y="351692"/>
                    </a:ln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6620608" y="6066692"/>
                <a:ext cx="17843" cy="131885"/>
              </a:xfrm>
              <a:custGeom>
                <a:avLst/>
                <a:gdLst>
                  <a:gd name="connsiteX0" fmla="*/ 0 w 17843"/>
                  <a:gd name="connsiteY0" fmla="*/ 0 h 131885"/>
                  <a:gd name="connsiteX1" fmla="*/ 17584 w 17843"/>
                  <a:gd name="connsiteY1" fmla="*/ 114300 h 131885"/>
                  <a:gd name="connsiteX2" fmla="*/ 17584 w 17843"/>
                  <a:gd name="connsiteY2" fmla="*/ 131885 h 131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843" h="131885">
                    <a:moveTo>
                      <a:pt x="0" y="0"/>
                    </a:moveTo>
                    <a:cubicBezTo>
                      <a:pt x="10732" y="53665"/>
                      <a:pt x="11197" y="50426"/>
                      <a:pt x="17584" y="114300"/>
                    </a:cubicBezTo>
                    <a:cubicBezTo>
                      <a:pt x="18167" y="120133"/>
                      <a:pt x="17584" y="126023"/>
                      <a:pt x="17584" y="131885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reeform 43"/>
              <p:cNvSpPr/>
              <p:nvPr/>
            </p:nvSpPr>
            <p:spPr>
              <a:xfrm>
                <a:off x="6796454" y="6304085"/>
                <a:ext cx="325315" cy="345277"/>
              </a:xfrm>
              <a:custGeom>
                <a:avLst/>
                <a:gdLst>
                  <a:gd name="connsiteX0" fmla="*/ 0 w 325315"/>
                  <a:gd name="connsiteY0" fmla="*/ 149469 h 345277"/>
                  <a:gd name="connsiteX1" fmla="*/ 114300 w 325315"/>
                  <a:gd name="connsiteY1" fmla="*/ 149469 h 345277"/>
                  <a:gd name="connsiteX2" fmla="*/ 140677 w 325315"/>
                  <a:gd name="connsiteY2" fmla="*/ 131884 h 345277"/>
                  <a:gd name="connsiteX3" fmla="*/ 167054 w 325315"/>
                  <a:gd name="connsiteY3" fmla="*/ 123092 h 345277"/>
                  <a:gd name="connsiteX4" fmla="*/ 193431 w 325315"/>
                  <a:gd name="connsiteY4" fmla="*/ 70338 h 345277"/>
                  <a:gd name="connsiteX5" fmla="*/ 167054 w 325315"/>
                  <a:gd name="connsiteY5" fmla="*/ 61546 h 345277"/>
                  <a:gd name="connsiteX6" fmla="*/ 140677 w 325315"/>
                  <a:gd name="connsiteY6" fmla="*/ 35169 h 345277"/>
                  <a:gd name="connsiteX7" fmla="*/ 87923 w 325315"/>
                  <a:gd name="connsiteY7" fmla="*/ 0 h 345277"/>
                  <a:gd name="connsiteX8" fmla="*/ 35169 w 325315"/>
                  <a:gd name="connsiteY8" fmla="*/ 35169 h 345277"/>
                  <a:gd name="connsiteX9" fmla="*/ 17584 w 325315"/>
                  <a:gd name="connsiteY9" fmla="*/ 87923 h 345277"/>
                  <a:gd name="connsiteX10" fmla="*/ 35169 w 325315"/>
                  <a:gd name="connsiteY10" fmla="*/ 219807 h 345277"/>
                  <a:gd name="connsiteX11" fmla="*/ 52754 w 325315"/>
                  <a:gd name="connsiteY11" fmla="*/ 246184 h 345277"/>
                  <a:gd name="connsiteX12" fmla="*/ 79131 w 325315"/>
                  <a:gd name="connsiteY12" fmla="*/ 263769 h 345277"/>
                  <a:gd name="connsiteX13" fmla="*/ 87923 w 325315"/>
                  <a:gd name="connsiteY13" fmla="*/ 290146 h 345277"/>
                  <a:gd name="connsiteX14" fmla="*/ 211015 w 325315"/>
                  <a:gd name="connsiteY14" fmla="*/ 334107 h 345277"/>
                  <a:gd name="connsiteX15" fmla="*/ 325315 w 325315"/>
                  <a:gd name="connsiteY15" fmla="*/ 342900 h 34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25315" h="345277">
                    <a:moveTo>
                      <a:pt x="0" y="149469"/>
                    </a:moveTo>
                    <a:cubicBezTo>
                      <a:pt x="50254" y="157844"/>
                      <a:pt x="61775" y="165227"/>
                      <a:pt x="114300" y="149469"/>
                    </a:cubicBezTo>
                    <a:cubicBezTo>
                      <a:pt x="124421" y="146433"/>
                      <a:pt x="131225" y="136610"/>
                      <a:pt x="140677" y="131884"/>
                    </a:cubicBezTo>
                    <a:cubicBezTo>
                      <a:pt x="148966" y="127739"/>
                      <a:pt x="158262" y="126023"/>
                      <a:pt x="167054" y="123092"/>
                    </a:cubicBezTo>
                    <a:cubicBezTo>
                      <a:pt x="170015" y="118650"/>
                      <a:pt x="198630" y="80737"/>
                      <a:pt x="193431" y="70338"/>
                    </a:cubicBezTo>
                    <a:cubicBezTo>
                      <a:pt x="189286" y="62048"/>
                      <a:pt x="175846" y="64477"/>
                      <a:pt x="167054" y="61546"/>
                    </a:cubicBezTo>
                    <a:cubicBezTo>
                      <a:pt x="158262" y="52754"/>
                      <a:pt x="150492" y="42803"/>
                      <a:pt x="140677" y="35169"/>
                    </a:cubicBezTo>
                    <a:cubicBezTo>
                      <a:pt x="123995" y="22194"/>
                      <a:pt x="87923" y="0"/>
                      <a:pt x="87923" y="0"/>
                    </a:cubicBezTo>
                    <a:cubicBezTo>
                      <a:pt x="52918" y="8751"/>
                      <a:pt x="50349" y="1015"/>
                      <a:pt x="35169" y="35169"/>
                    </a:cubicBezTo>
                    <a:cubicBezTo>
                      <a:pt x="27641" y="52107"/>
                      <a:pt x="17584" y="87923"/>
                      <a:pt x="17584" y="87923"/>
                    </a:cubicBezTo>
                    <a:cubicBezTo>
                      <a:pt x="19548" y="111486"/>
                      <a:pt x="17213" y="183895"/>
                      <a:pt x="35169" y="219807"/>
                    </a:cubicBezTo>
                    <a:cubicBezTo>
                      <a:pt x="39895" y="229259"/>
                      <a:pt x="45282" y="238712"/>
                      <a:pt x="52754" y="246184"/>
                    </a:cubicBezTo>
                    <a:cubicBezTo>
                      <a:pt x="60226" y="253656"/>
                      <a:pt x="70339" y="257907"/>
                      <a:pt x="79131" y="263769"/>
                    </a:cubicBezTo>
                    <a:cubicBezTo>
                      <a:pt x="82062" y="272561"/>
                      <a:pt x="81370" y="283593"/>
                      <a:pt x="87923" y="290146"/>
                    </a:cubicBezTo>
                    <a:cubicBezTo>
                      <a:pt x="132750" y="334973"/>
                      <a:pt x="150549" y="326549"/>
                      <a:pt x="211015" y="334107"/>
                    </a:cubicBezTo>
                    <a:cubicBezTo>
                      <a:pt x="265195" y="352169"/>
                      <a:pt x="228124" y="342900"/>
                      <a:pt x="325315" y="342900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7280031" y="6198577"/>
                <a:ext cx="281354" cy="462548"/>
              </a:xfrm>
              <a:custGeom>
                <a:avLst/>
                <a:gdLst>
                  <a:gd name="connsiteX0" fmla="*/ 281354 w 281354"/>
                  <a:gd name="connsiteY0" fmla="*/ 70338 h 462548"/>
                  <a:gd name="connsiteX1" fmla="*/ 237392 w 281354"/>
                  <a:gd name="connsiteY1" fmla="*/ 52754 h 462548"/>
                  <a:gd name="connsiteX2" fmla="*/ 211015 w 281354"/>
                  <a:gd name="connsiteY2" fmla="*/ 26377 h 462548"/>
                  <a:gd name="connsiteX3" fmla="*/ 158261 w 281354"/>
                  <a:gd name="connsiteY3" fmla="*/ 8792 h 462548"/>
                  <a:gd name="connsiteX4" fmla="*/ 131884 w 281354"/>
                  <a:gd name="connsiteY4" fmla="*/ 0 h 462548"/>
                  <a:gd name="connsiteX5" fmla="*/ 43961 w 281354"/>
                  <a:gd name="connsiteY5" fmla="*/ 8792 h 462548"/>
                  <a:gd name="connsiteX6" fmla="*/ 8792 w 281354"/>
                  <a:gd name="connsiteY6" fmla="*/ 61546 h 462548"/>
                  <a:gd name="connsiteX7" fmla="*/ 0 w 281354"/>
                  <a:gd name="connsiteY7" fmla="*/ 105508 h 462548"/>
                  <a:gd name="connsiteX8" fmla="*/ 26377 w 281354"/>
                  <a:gd name="connsiteY8" fmla="*/ 184638 h 462548"/>
                  <a:gd name="connsiteX9" fmla="*/ 52754 w 281354"/>
                  <a:gd name="connsiteY9" fmla="*/ 202223 h 462548"/>
                  <a:gd name="connsiteX10" fmla="*/ 114300 w 281354"/>
                  <a:gd name="connsiteY10" fmla="*/ 263769 h 462548"/>
                  <a:gd name="connsiteX11" fmla="*/ 140677 w 281354"/>
                  <a:gd name="connsiteY11" fmla="*/ 281354 h 462548"/>
                  <a:gd name="connsiteX12" fmla="*/ 158261 w 281354"/>
                  <a:gd name="connsiteY12" fmla="*/ 307731 h 462548"/>
                  <a:gd name="connsiteX13" fmla="*/ 184638 w 281354"/>
                  <a:gd name="connsiteY13" fmla="*/ 316523 h 462548"/>
                  <a:gd name="connsiteX14" fmla="*/ 211015 w 281354"/>
                  <a:gd name="connsiteY14" fmla="*/ 334108 h 462548"/>
                  <a:gd name="connsiteX15" fmla="*/ 228600 w 281354"/>
                  <a:gd name="connsiteY15" fmla="*/ 360485 h 462548"/>
                  <a:gd name="connsiteX16" fmla="*/ 254977 w 281354"/>
                  <a:gd name="connsiteY16" fmla="*/ 386861 h 462548"/>
                  <a:gd name="connsiteX17" fmla="*/ 263769 w 281354"/>
                  <a:gd name="connsiteY17" fmla="*/ 413238 h 462548"/>
                  <a:gd name="connsiteX18" fmla="*/ 254977 w 281354"/>
                  <a:gd name="connsiteY18" fmla="*/ 439615 h 462548"/>
                  <a:gd name="connsiteX19" fmla="*/ 228600 w 281354"/>
                  <a:gd name="connsiteY19" fmla="*/ 448408 h 462548"/>
                  <a:gd name="connsiteX20" fmla="*/ 35169 w 281354"/>
                  <a:gd name="connsiteY20" fmla="*/ 422031 h 46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1354" h="462548">
                    <a:moveTo>
                      <a:pt x="281354" y="70338"/>
                    </a:moveTo>
                    <a:cubicBezTo>
                      <a:pt x="266700" y="64477"/>
                      <a:pt x="250776" y="61119"/>
                      <a:pt x="237392" y="52754"/>
                    </a:cubicBezTo>
                    <a:cubicBezTo>
                      <a:pt x="226848" y="46164"/>
                      <a:pt x="221884" y="32416"/>
                      <a:pt x="211015" y="26377"/>
                    </a:cubicBezTo>
                    <a:cubicBezTo>
                      <a:pt x="194812" y="17375"/>
                      <a:pt x="175846" y="14654"/>
                      <a:pt x="158261" y="8792"/>
                    </a:cubicBezTo>
                    <a:lnTo>
                      <a:pt x="131884" y="0"/>
                    </a:lnTo>
                    <a:cubicBezTo>
                      <a:pt x="102576" y="2931"/>
                      <a:pt x="70305" y="-4380"/>
                      <a:pt x="43961" y="8792"/>
                    </a:cubicBezTo>
                    <a:cubicBezTo>
                      <a:pt x="25058" y="18243"/>
                      <a:pt x="8792" y="61546"/>
                      <a:pt x="8792" y="61546"/>
                    </a:cubicBezTo>
                    <a:cubicBezTo>
                      <a:pt x="5861" y="76200"/>
                      <a:pt x="0" y="90564"/>
                      <a:pt x="0" y="105508"/>
                    </a:cubicBezTo>
                    <a:cubicBezTo>
                      <a:pt x="0" y="134982"/>
                      <a:pt x="5145" y="163406"/>
                      <a:pt x="26377" y="184638"/>
                    </a:cubicBezTo>
                    <a:cubicBezTo>
                      <a:pt x="33849" y="192110"/>
                      <a:pt x="43962" y="196361"/>
                      <a:pt x="52754" y="202223"/>
                    </a:cubicBezTo>
                    <a:cubicBezTo>
                      <a:pt x="68229" y="248650"/>
                      <a:pt x="53834" y="223459"/>
                      <a:pt x="114300" y="263769"/>
                    </a:cubicBezTo>
                    <a:lnTo>
                      <a:pt x="140677" y="281354"/>
                    </a:lnTo>
                    <a:cubicBezTo>
                      <a:pt x="146538" y="290146"/>
                      <a:pt x="150010" y="301130"/>
                      <a:pt x="158261" y="307731"/>
                    </a:cubicBezTo>
                    <a:cubicBezTo>
                      <a:pt x="165498" y="313521"/>
                      <a:pt x="176349" y="312378"/>
                      <a:pt x="184638" y="316523"/>
                    </a:cubicBezTo>
                    <a:cubicBezTo>
                      <a:pt x="194090" y="321249"/>
                      <a:pt x="202223" y="328246"/>
                      <a:pt x="211015" y="334108"/>
                    </a:cubicBezTo>
                    <a:cubicBezTo>
                      <a:pt x="216877" y="342900"/>
                      <a:pt x="221835" y="352367"/>
                      <a:pt x="228600" y="360485"/>
                    </a:cubicBezTo>
                    <a:cubicBezTo>
                      <a:pt x="236560" y="370037"/>
                      <a:pt x="248080" y="376515"/>
                      <a:pt x="254977" y="386861"/>
                    </a:cubicBezTo>
                    <a:cubicBezTo>
                      <a:pt x="260118" y="394572"/>
                      <a:pt x="260838" y="404446"/>
                      <a:pt x="263769" y="413238"/>
                    </a:cubicBezTo>
                    <a:cubicBezTo>
                      <a:pt x="260838" y="422030"/>
                      <a:pt x="261530" y="433062"/>
                      <a:pt x="254977" y="439615"/>
                    </a:cubicBezTo>
                    <a:cubicBezTo>
                      <a:pt x="248424" y="446169"/>
                      <a:pt x="237868" y="448408"/>
                      <a:pt x="228600" y="448408"/>
                    </a:cubicBezTo>
                    <a:cubicBezTo>
                      <a:pt x="41968" y="448408"/>
                      <a:pt x="71032" y="493758"/>
                      <a:pt x="35169" y="422031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reeform 45"/>
              <p:cNvSpPr/>
              <p:nvPr/>
            </p:nvSpPr>
            <p:spPr>
              <a:xfrm>
                <a:off x="7763608" y="6592800"/>
                <a:ext cx="87923" cy="62977"/>
              </a:xfrm>
              <a:custGeom>
                <a:avLst/>
                <a:gdLst>
                  <a:gd name="connsiteX0" fmla="*/ 0 w 87923"/>
                  <a:gd name="connsiteY0" fmla="*/ 62977 h 62977"/>
                  <a:gd name="connsiteX1" fmla="*/ 52754 w 87923"/>
                  <a:gd name="connsiteY1" fmla="*/ 1431 h 62977"/>
                  <a:gd name="connsiteX2" fmla="*/ 87923 w 87923"/>
                  <a:gd name="connsiteY2" fmla="*/ 1431 h 62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923" h="62977">
                    <a:moveTo>
                      <a:pt x="0" y="62977"/>
                    </a:moveTo>
                    <a:cubicBezTo>
                      <a:pt x="13703" y="40138"/>
                      <a:pt x="23356" y="9830"/>
                      <a:pt x="52754" y="1431"/>
                    </a:cubicBezTo>
                    <a:cubicBezTo>
                      <a:pt x="64026" y="-1789"/>
                      <a:pt x="76200" y="1431"/>
                      <a:pt x="87923" y="1431"/>
                    </a:cubicBezTo>
                  </a:path>
                </a:pathLst>
              </a:cu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3581400"/>
            <a:ext cx="3793066" cy="21335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581400"/>
            <a:ext cx="3793066" cy="2133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5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B2B2B2">
              <a:alpha val="52157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TechComm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Ninjas are all around us!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992">
            <a:off x="7010115" y="4895637"/>
            <a:ext cx="360675" cy="346207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62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4298153"/>
            <a:ext cx="202748" cy="280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2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/>
          <a:stretch/>
        </p:blipFill>
        <p:spPr>
          <a:xfrm rot="17596775">
            <a:off x="7994122" y="2834099"/>
            <a:ext cx="2374577" cy="2046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8"/>
          <a:stretch/>
        </p:blipFill>
        <p:spPr>
          <a:xfrm rot="4003225" flipH="1">
            <a:off x="-1187288" y="90899"/>
            <a:ext cx="2374577" cy="2046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137428"/>
            <a:ext cx="5015283" cy="14157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N.I.T.</a:t>
            </a:r>
          </a:p>
          <a:p>
            <a:pPr algn="ctr"/>
            <a:endParaRPr lang="en-US" sz="600" dirty="0" smtClean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Ninja Institute of Technology</a:t>
            </a:r>
            <a:endParaRPr lang="en-US" sz="2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18309" r="9220" b="15849"/>
          <a:stretch/>
        </p:blipFill>
        <p:spPr>
          <a:xfrm>
            <a:off x="45021" y="2658966"/>
            <a:ext cx="1437667" cy="1062191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3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276600"/>
            <a:ext cx="3556397" cy="441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4400" y="6096000"/>
            <a:ext cx="1819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Ninja Institute </a:t>
            </a:r>
            <a:r>
              <a:rPr lang="en-US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endParaRPr lang="en-US" sz="14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447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" r="1635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3250" r="97000">
                        <a14:foregroundMark x1="20500" y1="30500" x2="20500" y2="30500"/>
                        <a14:foregroundMark x1="13500" y1="31750" x2="13500" y2="31750"/>
                        <a14:foregroundMark x1="48750" y1="35500" x2="48750" y2="35500"/>
                        <a14:foregroundMark x1="72750" y1="36750" x2="72750" y2="36750"/>
                      </a14:backgroundRemoval>
                    </a14:imgEffect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2" t="22943" r="2532" b="23576"/>
          <a:stretch/>
        </p:blipFill>
        <p:spPr>
          <a:xfrm rot="300000" flipV="1">
            <a:off x="3226713" y="4592815"/>
            <a:ext cx="1161944" cy="654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43">
            <a:off x="187128" y="-137081"/>
            <a:ext cx="3464169" cy="3950368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6" name="TextBox 5"/>
          <p:cNvSpPr txBox="1"/>
          <p:nvPr/>
        </p:nvSpPr>
        <p:spPr>
          <a:xfrm rot="11100000">
            <a:off x="2876909" y="5193806"/>
            <a:ext cx="12955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accent4"/>
                </a:solidFill>
                <a:latin typeface="+mn-lt"/>
              </a:rPr>
              <a:t>Understanding</a:t>
            </a:r>
            <a:br>
              <a:rPr lang="en-US" sz="1050" dirty="0" smtClean="0">
                <a:solidFill>
                  <a:schemeClr val="accent4"/>
                </a:solidFill>
                <a:latin typeface="+mn-lt"/>
              </a:rPr>
            </a:br>
            <a:r>
              <a:rPr lang="en-US" sz="1050" dirty="0" err="1" smtClean="0">
                <a:solidFill>
                  <a:schemeClr val="accent4"/>
                </a:solidFill>
                <a:latin typeface="+mn-lt"/>
              </a:rPr>
              <a:t>TechComm</a:t>
            </a:r>
            <a:r>
              <a:rPr lang="en-US" sz="1050" dirty="0" smtClean="0">
                <a:solidFill>
                  <a:schemeClr val="accent4"/>
                </a:solidFill>
                <a:latin typeface="+mn-lt"/>
              </a:rPr>
              <a:t> Ninjas</a:t>
            </a:r>
            <a:endParaRPr lang="en-US" sz="1050" dirty="0">
              <a:solidFill>
                <a:schemeClr val="accent4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2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800"/>
            <a:ext cx="2174945" cy="152684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9" t="5001" r="24081" b="5384"/>
          <a:stretch/>
        </p:blipFill>
        <p:spPr>
          <a:xfrm>
            <a:off x="6374424" y="228600"/>
            <a:ext cx="853998" cy="14595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5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0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1.11022E-16 -3.33333E-6 L -0.02361 0.17848 C -0.02552 0.25278 -0.02639 0.21042 -0.01198 0.28866 L 0.0033 0.35023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" y="17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2.77778E-7 7.40741E-7 L -0.05382 0.06551 C -0.08264 0.09606 -0.08177 0.09375 -0.08941 0.16551 L -0.06632 0.23727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86200"/>
            <a:ext cx="2493559" cy="345289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rot="20258856">
            <a:off x="442563" y="840322"/>
            <a:ext cx="1380178" cy="762000"/>
          </a:xfrm>
          <a:prstGeom prst="wedgeRoundRectCallout">
            <a:avLst>
              <a:gd name="adj1" fmla="val -35676"/>
              <a:gd name="adj2" fmla="val 112644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accent4"/>
                </a:solidFill>
              </a:rPr>
              <a:t>TechComm</a:t>
            </a:r>
            <a:endParaRPr lang="en-US" sz="1600" b="1" dirty="0">
              <a:solidFill>
                <a:schemeClr val="accent4"/>
              </a:solidFill>
            </a:endParaRPr>
          </a:p>
          <a:p>
            <a:pPr algn="ctr"/>
            <a:r>
              <a:rPr lang="en-US" sz="1600" b="1" dirty="0">
                <a:solidFill>
                  <a:schemeClr val="accent4"/>
                </a:solidFill>
              </a:rPr>
              <a:t>Ninja!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638800"/>
            <a:ext cx="304800" cy="421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91200"/>
            <a:ext cx="304800" cy="421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5943600"/>
            <a:ext cx="304800" cy="421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6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050371" y="664"/>
            <a:ext cx="12194371" cy="685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rgbClr val="B2B2B2">
              <a:alpha val="52157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a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TechComm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Ninja?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4-Point Star 1"/>
          <p:cNvSpPr/>
          <p:nvPr/>
        </p:nvSpPr>
        <p:spPr>
          <a:xfrm rot="20580990">
            <a:off x="3159648" y="1664240"/>
            <a:ext cx="1110324" cy="1223714"/>
          </a:xfrm>
          <a:prstGeom prst="star4">
            <a:avLst>
              <a:gd name="adj" fmla="val 20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536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NYPA_Core_EHS_01">
      <a:dk1>
        <a:srgbClr val="003F87"/>
      </a:dk1>
      <a:lt1>
        <a:srgbClr val="FFFFFF"/>
      </a:lt1>
      <a:dk2>
        <a:srgbClr val="003F87"/>
      </a:dk2>
      <a:lt2>
        <a:srgbClr val="FFFFFF"/>
      </a:lt2>
      <a:accent1>
        <a:srgbClr val="003F87"/>
      </a:accent1>
      <a:accent2>
        <a:srgbClr val="0051BA"/>
      </a:accent2>
      <a:accent3>
        <a:srgbClr val="0072C6"/>
      </a:accent3>
      <a:accent4>
        <a:srgbClr val="000000"/>
      </a:accent4>
      <a:accent5>
        <a:srgbClr val="808080"/>
      </a:accent5>
      <a:accent6>
        <a:srgbClr val="595959"/>
      </a:accent6>
      <a:hlink>
        <a:srgbClr val="FF0000"/>
      </a:hlink>
      <a:folHlink>
        <a:srgbClr val="595959"/>
      </a:folHlink>
    </a:clrScheme>
    <a:fontScheme name="GENPP 10-208-08 wTemplat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B2B2B2"/>
          </a:solidFill>
        </a:ln>
      </a:spPr>
      <a:bodyPr/>
      <a:lstStyle/>
      <a:style>
        <a:lnRef idx="1">
          <a:schemeClr val="accent4"/>
        </a:lnRef>
        <a:fillRef idx="0">
          <a:schemeClr val="accent4"/>
        </a:fillRef>
        <a:effectRef idx="0">
          <a:schemeClr val="accent4"/>
        </a:effectRef>
        <a:fontRef idx="minor">
          <a:schemeClr val="tx1"/>
        </a:fontRef>
      </a:style>
    </a:lnDef>
  </a:objectDefaults>
  <a:extraClrSchemeLst>
    <a:extraClrScheme>
      <a:clrScheme name="GENPP 10-208-08 wTempla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PP 10-208-08 wTemplat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PP 10-208-08 wTemplat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PP 10-208-08 wTemplat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PP 10-208-08 wTemplat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PP 10-208-08 wTemplat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PP 10-208-08 wTemplat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PP 10-208-08 wTemplat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PP 10-208-08 wTemplat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PP 10-208-08 wTemplat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PP 10-208-08 wTemplat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PP 10-208-08 wTemplat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2865</TotalTime>
  <Words>46</Words>
  <Application>Microsoft Office PowerPoint</Application>
  <PresentationFormat>On-screen Show (4:3)</PresentationFormat>
  <Paragraphs>17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E. Campbell</dc:creator>
  <cp:lastModifiedBy>Charles E. Campbell</cp:lastModifiedBy>
  <cp:revision>91</cp:revision>
  <dcterms:created xsi:type="dcterms:W3CDTF">2017-01-26T02:39:23Z</dcterms:created>
  <dcterms:modified xsi:type="dcterms:W3CDTF">2017-03-27T17:58:59Z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E55CCC5F-DC23-4063-82BA-625D110ADA52</vt:lpwstr>
  </property>
  <property fmtid="{D5CDD505-2E9C-101B-9397-08002B2CF9AE}" pid="3" name="ArticulatePath">
    <vt:lpwstr>Presentation1</vt:lpwstr>
  </property>
</Properties>
</file>