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7" r:id="rId1"/>
  </p:sldMasterIdLst>
  <p:notesMasterIdLst>
    <p:notesMasterId r:id="rId46"/>
  </p:notesMasterIdLst>
  <p:sldIdLst>
    <p:sldId id="256" r:id="rId2"/>
    <p:sldId id="274" r:id="rId3"/>
    <p:sldId id="257" r:id="rId4"/>
    <p:sldId id="311" r:id="rId5"/>
    <p:sldId id="277" r:id="rId6"/>
    <p:sldId id="260" r:id="rId7"/>
    <p:sldId id="278" r:id="rId8"/>
    <p:sldId id="259" r:id="rId9"/>
    <p:sldId id="258" r:id="rId10"/>
    <p:sldId id="272" r:id="rId11"/>
    <p:sldId id="280" r:id="rId12"/>
    <p:sldId id="281" r:id="rId13"/>
    <p:sldId id="289" r:id="rId14"/>
    <p:sldId id="285" r:id="rId15"/>
    <p:sldId id="283" r:id="rId16"/>
    <p:sldId id="298" r:id="rId17"/>
    <p:sldId id="284" r:id="rId18"/>
    <p:sldId id="297" r:id="rId19"/>
    <p:sldId id="299" r:id="rId20"/>
    <p:sldId id="290" r:id="rId21"/>
    <p:sldId id="300" r:id="rId22"/>
    <p:sldId id="301" r:id="rId23"/>
    <p:sldId id="302" r:id="rId24"/>
    <p:sldId id="303" r:id="rId25"/>
    <p:sldId id="261" r:id="rId26"/>
    <p:sldId id="293" r:id="rId27"/>
    <p:sldId id="304" r:id="rId28"/>
    <p:sldId id="294" r:id="rId29"/>
    <p:sldId id="305" r:id="rId30"/>
    <p:sldId id="295" r:id="rId31"/>
    <p:sldId id="279" r:id="rId32"/>
    <p:sldId id="262" r:id="rId33"/>
    <p:sldId id="288" r:id="rId34"/>
    <p:sldId id="309" r:id="rId35"/>
    <p:sldId id="291" r:id="rId36"/>
    <p:sldId id="264" r:id="rId37"/>
    <p:sldId id="308" r:id="rId38"/>
    <p:sldId id="265" r:id="rId39"/>
    <p:sldId id="267" r:id="rId40"/>
    <p:sldId id="306" r:id="rId41"/>
    <p:sldId id="315" r:id="rId42"/>
    <p:sldId id="270" r:id="rId43"/>
    <p:sldId id="307" r:id="rId44"/>
    <p:sldId id="271" r:id="rId4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44" autoAdjust="0"/>
    <p:restoredTop sz="76121" autoAdjust="0"/>
  </p:normalViewPr>
  <p:slideViewPr>
    <p:cSldViewPr snapToGrid="0">
      <p:cViewPr varScale="1">
        <p:scale>
          <a:sx n="96" d="100"/>
          <a:sy n="96" d="100"/>
        </p:scale>
        <p:origin x="84" y="150"/>
      </p:cViewPr>
      <p:guideLst/>
    </p:cSldViewPr>
  </p:slideViewPr>
  <p:outlineViewPr>
    <p:cViewPr>
      <p:scale>
        <a:sx n="33" d="100"/>
        <a:sy n="33" d="100"/>
      </p:scale>
      <p:origin x="0" y="-63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1" Type="http://schemas.openxmlformats.org/officeDocument/2006/relationships/hyperlink" Target="https://www.cac-stc.org/customizing-your-chapter-email-addresses/"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cac-stc.org/customizing-your-chapter-email-addresses/"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91734-1994-459E-B5E0-C7984061F516}" type="doc">
      <dgm:prSet loTypeId="urn:microsoft.com/office/officeart/2016/7/layout/BasicLinearProcessNumbered" loCatId="process" qsTypeId="urn:microsoft.com/office/officeart/2005/8/quickstyle/simple4" qsCatId="simple" csTypeId="urn:microsoft.com/office/officeart/2005/8/colors/accent3_2" csCatId="accent3"/>
      <dgm:spPr/>
      <dgm:t>
        <a:bodyPr/>
        <a:lstStyle/>
        <a:p>
          <a:endParaRPr lang="en-US"/>
        </a:p>
      </dgm:t>
    </dgm:pt>
    <dgm:pt modelId="{67FFB82C-D7DD-4D4E-AC11-131DEBB3E7BE}">
      <dgm:prSet/>
      <dgm:spPr/>
      <dgm:t>
        <a:bodyPr/>
        <a:lstStyle/>
        <a:p>
          <a:r>
            <a:rPr lang="en-US" dirty="0"/>
            <a:t>Establishing a Domain</a:t>
          </a:r>
        </a:p>
      </dgm:t>
    </dgm:pt>
    <dgm:pt modelId="{AD7664C6-C908-4A07-A6FE-1A0FF74AD3FF}" type="parTrans" cxnId="{7F5EED29-6D92-4E53-BE85-44A6714061C7}">
      <dgm:prSet/>
      <dgm:spPr/>
      <dgm:t>
        <a:bodyPr/>
        <a:lstStyle/>
        <a:p>
          <a:endParaRPr lang="en-US"/>
        </a:p>
      </dgm:t>
    </dgm:pt>
    <dgm:pt modelId="{69BB077D-76D3-440E-8484-181BF2161D63}" type="sibTrans" cxnId="{7F5EED29-6D92-4E53-BE85-44A6714061C7}">
      <dgm:prSet phldrT="1" phldr="0"/>
      <dgm:spPr/>
      <dgm:t>
        <a:bodyPr/>
        <a:lstStyle/>
        <a:p>
          <a:r>
            <a:rPr lang="en-US"/>
            <a:t>1</a:t>
          </a:r>
        </a:p>
      </dgm:t>
    </dgm:pt>
    <dgm:pt modelId="{A3B3C63D-E1A2-4BA5-B2AA-A39C3409E3FF}">
      <dgm:prSet/>
      <dgm:spPr/>
      <dgm:t>
        <a:bodyPr/>
        <a:lstStyle/>
        <a:p>
          <a:r>
            <a:rPr lang="en-US" dirty="0"/>
            <a:t>Hosting the Content of the Domain</a:t>
          </a:r>
        </a:p>
      </dgm:t>
    </dgm:pt>
    <dgm:pt modelId="{D0885132-879C-43D8-8B64-7C2D3E0163C4}" type="parTrans" cxnId="{928B0760-32DC-4BE0-BBF0-71E9651553CC}">
      <dgm:prSet/>
      <dgm:spPr/>
      <dgm:t>
        <a:bodyPr/>
        <a:lstStyle/>
        <a:p>
          <a:endParaRPr lang="en-US"/>
        </a:p>
      </dgm:t>
    </dgm:pt>
    <dgm:pt modelId="{6431788A-6AA2-426A-9E13-4B08EC438955}" type="sibTrans" cxnId="{928B0760-32DC-4BE0-BBF0-71E9651553CC}">
      <dgm:prSet phldrT="2" phldr="0"/>
      <dgm:spPr/>
      <dgm:t>
        <a:bodyPr/>
        <a:lstStyle/>
        <a:p>
          <a:r>
            <a:rPr lang="en-US"/>
            <a:t>2</a:t>
          </a:r>
        </a:p>
      </dgm:t>
    </dgm:pt>
    <dgm:pt modelId="{56EEDE65-981B-4CB1-84CB-5B0D9DFC2B82}">
      <dgm:prSet/>
      <dgm:spPr/>
      <dgm:t>
        <a:bodyPr/>
        <a:lstStyle/>
        <a:p>
          <a:r>
            <a:rPr lang="en-US" dirty="0"/>
            <a:t>Creating Content on Your Hosted Domain (WordPress)</a:t>
          </a:r>
        </a:p>
      </dgm:t>
    </dgm:pt>
    <dgm:pt modelId="{A98972D4-D94D-4568-957C-2AF0CFD72AC3}" type="parTrans" cxnId="{32B3F422-1342-4094-8A82-6F51F07A4F88}">
      <dgm:prSet/>
      <dgm:spPr/>
      <dgm:t>
        <a:bodyPr/>
        <a:lstStyle/>
        <a:p>
          <a:endParaRPr lang="en-US"/>
        </a:p>
      </dgm:t>
    </dgm:pt>
    <dgm:pt modelId="{0663916C-8B9C-46EA-8F1C-1E9D2BCDA4DE}" type="sibTrans" cxnId="{32B3F422-1342-4094-8A82-6F51F07A4F88}">
      <dgm:prSet phldrT="3" phldr="0"/>
      <dgm:spPr/>
      <dgm:t>
        <a:bodyPr/>
        <a:lstStyle/>
        <a:p>
          <a:r>
            <a:rPr lang="en-US"/>
            <a:t>3</a:t>
          </a:r>
        </a:p>
      </dgm:t>
    </dgm:pt>
    <dgm:pt modelId="{D198154A-89DB-437D-8E5A-DA95B1EF960A}">
      <dgm:prSet/>
      <dgm:spPr/>
      <dgm:t>
        <a:bodyPr/>
        <a:lstStyle/>
        <a:p>
          <a:r>
            <a:rPr lang="en-US"/>
            <a:t>Customizations</a:t>
          </a:r>
        </a:p>
      </dgm:t>
    </dgm:pt>
    <dgm:pt modelId="{C8A77E70-AAF6-41C1-A30E-5584EFA07143}" type="parTrans" cxnId="{7B2EADC8-133B-46AB-8B90-F0B2CDA0319D}">
      <dgm:prSet/>
      <dgm:spPr/>
      <dgm:t>
        <a:bodyPr/>
        <a:lstStyle/>
        <a:p>
          <a:endParaRPr lang="en-US"/>
        </a:p>
      </dgm:t>
    </dgm:pt>
    <dgm:pt modelId="{3CBFCB81-9EF0-446F-9D93-2036260C7EF0}" type="sibTrans" cxnId="{7B2EADC8-133B-46AB-8B90-F0B2CDA0319D}">
      <dgm:prSet/>
      <dgm:spPr/>
      <dgm:t>
        <a:bodyPr/>
        <a:lstStyle/>
        <a:p>
          <a:endParaRPr lang="en-US"/>
        </a:p>
      </dgm:t>
    </dgm:pt>
    <dgm:pt modelId="{88E6C723-1AC4-4998-AA25-9833EE87D20E}">
      <dgm:prSet/>
      <dgm:spPr/>
      <dgm:t>
        <a:bodyPr/>
        <a:lstStyle/>
        <a:p>
          <a:r>
            <a:rPr lang="en-US" dirty="0"/>
            <a:t>Managing Website Background Details (</a:t>
          </a:r>
          <a:r>
            <a:rPr lang="en-US" dirty="0" err="1"/>
            <a:t>cPanel</a:t>
          </a:r>
          <a:r>
            <a:rPr lang="en-US" dirty="0"/>
            <a:t>)</a:t>
          </a:r>
        </a:p>
      </dgm:t>
    </dgm:pt>
    <dgm:pt modelId="{74697A7D-8021-4C8A-84E4-61CEABE9AB7E}" type="parTrans" cxnId="{ACCC7296-A63E-4219-9BD0-BC88929F0C01}">
      <dgm:prSet/>
      <dgm:spPr/>
      <dgm:t>
        <a:bodyPr/>
        <a:lstStyle/>
        <a:p>
          <a:endParaRPr lang="en-US"/>
        </a:p>
      </dgm:t>
    </dgm:pt>
    <dgm:pt modelId="{8B6EA24A-04D5-4390-BB7E-7D1FABAF97E4}" type="sibTrans" cxnId="{ACCC7296-A63E-4219-9BD0-BC88929F0C01}">
      <dgm:prSet phldrT="4" phldr="0"/>
      <dgm:spPr/>
      <dgm:t>
        <a:bodyPr/>
        <a:lstStyle/>
        <a:p>
          <a:r>
            <a:rPr lang="en-US"/>
            <a:t>4</a:t>
          </a:r>
        </a:p>
      </dgm:t>
    </dgm:pt>
    <dgm:pt modelId="{7FC30055-2990-407C-95C8-885DD4DFA5E6}">
      <dgm:prSet/>
      <dgm:spPr/>
      <dgm:t>
        <a:bodyPr/>
        <a:lstStyle/>
        <a:p>
          <a:r>
            <a:rPr lang="en-US" dirty="0"/>
            <a:t>Email Forwarders, Web File Management, Database Management</a:t>
          </a:r>
        </a:p>
      </dgm:t>
    </dgm:pt>
    <dgm:pt modelId="{D273C898-07A1-417C-8BF7-7D7E793D9643}" type="parTrans" cxnId="{3D83BE88-CB29-4BFD-A40F-86632E8547FB}">
      <dgm:prSet/>
      <dgm:spPr/>
      <dgm:t>
        <a:bodyPr/>
        <a:lstStyle/>
        <a:p>
          <a:endParaRPr lang="en-US"/>
        </a:p>
      </dgm:t>
    </dgm:pt>
    <dgm:pt modelId="{069BEAB4-0CBA-4871-820C-9C2E2C45B0E0}" type="sibTrans" cxnId="{3D83BE88-CB29-4BFD-A40F-86632E8547FB}">
      <dgm:prSet/>
      <dgm:spPr/>
      <dgm:t>
        <a:bodyPr/>
        <a:lstStyle/>
        <a:p>
          <a:endParaRPr lang="en-US"/>
        </a:p>
      </dgm:t>
    </dgm:pt>
    <dgm:pt modelId="{3D41630A-C2DE-4C35-89EB-21E3AE836226}" type="pres">
      <dgm:prSet presAssocID="{44D91734-1994-459E-B5E0-C7984061F516}" presName="Name0" presStyleCnt="0">
        <dgm:presLayoutVars>
          <dgm:animLvl val="lvl"/>
          <dgm:resizeHandles val="exact"/>
        </dgm:presLayoutVars>
      </dgm:prSet>
      <dgm:spPr/>
    </dgm:pt>
    <dgm:pt modelId="{A0FE5769-EC09-41C8-81AD-3F66F07CAF02}" type="pres">
      <dgm:prSet presAssocID="{67FFB82C-D7DD-4D4E-AC11-131DEBB3E7BE}" presName="compositeNode" presStyleCnt="0">
        <dgm:presLayoutVars>
          <dgm:bulletEnabled val="1"/>
        </dgm:presLayoutVars>
      </dgm:prSet>
      <dgm:spPr/>
    </dgm:pt>
    <dgm:pt modelId="{1AFA7FB0-E882-406B-99A1-9880B73331B8}" type="pres">
      <dgm:prSet presAssocID="{67FFB82C-D7DD-4D4E-AC11-131DEBB3E7BE}" presName="bgRect" presStyleLbl="bgAccFollowNode1" presStyleIdx="0" presStyleCnt="4"/>
      <dgm:spPr/>
    </dgm:pt>
    <dgm:pt modelId="{BC67262E-A4AA-4E31-B70F-BE11672FA3B2}" type="pres">
      <dgm:prSet presAssocID="{69BB077D-76D3-440E-8484-181BF2161D63}" presName="sibTransNodeCircle" presStyleLbl="alignNode1" presStyleIdx="0" presStyleCnt="8">
        <dgm:presLayoutVars>
          <dgm:chMax val="0"/>
          <dgm:bulletEnabled/>
        </dgm:presLayoutVars>
      </dgm:prSet>
      <dgm:spPr/>
    </dgm:pt>
    <dgm:pt modelId="{7030BF6C-DA33-4252-BFAC-B5AB308BD7E0}" type="pres">
      <dgm:prSet presAssocID="{67FFB82C-D7DD-4D4E-AC11-131DEBB3E7BE}" presName="bottomLine" presStyleLbl="alignNode1" presStyleIdx="1" presStyleCnt="8">
        <dgm:presLayoutVars/>
      </dgm:prSet>
      <dgm:spPr/>
    </dgm:pt>
    <dgm:pt modelId="{D4D4EB9D-B7CA-44DF-8E7C-A3CEEA6454C2}" type="pres">
      <dgm:prSet presAssocID="{67FFB82C-D7DD-4D4E-AC11-131DEBB3E7BE}" presName="nodeText" presStyleLbl="bgAccFollowNode1" presStyleIdx="0" presStyleCnt="4">
        <dgm:presLayoutVars>
          <dgm:bulletEnabled val="1"/>
        </dgm:presLayoutVars>
      </dgm:prSet>
      <dgm:spPr/>
    </dgm:pt>
    <dgm:pt modelId="{007937DB-5D0E-4F66-88A1-D6D4A1553598}" type="pres">
      <dgm:prSet presAssocID="{69BB077D-76D3-440E-8484-181BF2161D63}" presName="sibTrans" presStyleCnt="0"/>
      <dgm:spPr/>
    </dgm:pt>
    <dgm:pt modelId="{E28729D6-D09E-403B-BCCE-9B9518043616}" type="pres">
      <dgm:prSet presAssocID="{A3B3C63D-E1A2-4BA5-B2AA-A39C3409E3FF}" presName="compositeNode" presStyleCnt="0">
        <dgm:presLayoutVars>
          <dgm:bulletEnabled val="1"/>
        </dgm:presLayoutVars>
      </dgm:prSet>
      <dgm:spPr/>
    </dgm:pt>
    <dgm:pt modelId="{52CF5E56-1779-453D-BD86-632FEB249FFE}" type="pres">
      <dgm:prSet presAssocID="{A3B3C63D-E1A2-4BA5-B2AA-A39C3409E3FF}" presName="bgRect" presStyleLbl="bgAccFollowNode1" presStyleIdx="1" presStyleCnt="4"/>
      <dgm:spPr/>
    </dgm:pt>
    <dgm:pt modelId="{E665FC3C-591A-469C-9B89-29BFE52C982D}" type="pres">
      <dgm:prSet presAssocID="{6431788A-6AA2-426A-9E13-4B08EC438955}" presName="sibTransNodeCircle" presStyleLbl="alignNode1" presStyleIdx="2" presStyleCnt="8">
        <dgm:presLayoutVars>
          <dgm:chMax val="0"/>
          <dgm:bulletEnabled/>
        </dgm:presLayoutVars>
      </dgm:prSet>
      <dgm:spPr/>
    </dgm:pt>
    <dgm:pt modelId="{F7A0E061-0A3C-40C8-93A8-74D8DB6AA316}" type="pres">
      <dgm:prSet presAssocID="{A3B3C63D-E1A2-4BA5-B2AA-A39C3409E3FF}" presName="bottomLine" presStyleLbl="alignNode1" presStyleIdx="3" presStyleCnt="8">
        <dgm:presLayoutVars/>
      </dgm:prSet>
      <dgm:spPr/>
    </dgm:pt>
    <dgm:pt modelId="{1E0CDF25-BFC3-4C99-8729-37057000E370}" type="pres">
      <dgm:prSet presAssocID="{A3B3C63D-E1A2-4BA5-B2AA-A39C3409E3FF}" presName="nodeText" presStyleLbl="bgAccFollowNode1" presStyleIdx="1" presStyleCnt="4">
        <dgm:presLayoutVars>
          <dgm:bulletEnabled val="1"/>
        </dgm:presLayoutVars>
      </dgm:prSet>
      <dgm:spPr/>
    </dgm:pt>
    <dgm:pt modelId="{CBA2964C-E2E9-4905-8F7B-2A5935E784E2}" type="pres">
      <dgm:prSet presAssocID="{6431788A-6AA2-426A-9E13-4B08EC438955}" presName="sibTrans" presStyleCnt="0"/>
      <dgm:spPr/>
    </dgm:pt>
    <dgm:pt modelId="{D3BB0DE5-C7E3-4540-8D8A-5C7E000E5239}" type="pres">
      <dgm:prSet presAssocID="{56EEDE65-981B-4CB1-84CB-5B0D9DFC2B82}" presName="compositeNode" presStyleCnt="0">
        <dgm:presLayoutVars>
          <dgm:bulletEnabled val="1"/>
        </dgm:presLayoutVars>
      </dgm:prSet>
      <dgm:spPr/>
    </dgm:pt>
    <dgm:pt modelId="{F4158BA6-462F-49C5-A686-EE76D0B1D732}" type="pres">
      <dgm:prSet presAssocID="{56EEDE65-981B-4CB1-84CB-5B0D9DFC2B82}" presName="bgRect" presStyleLbl="bgAccFollowNode1" presStyleIdx="2" presStyleCnt="4"/>
      <dgm:spPr/>
    </dgm:pt>
    <dgm:pt modelId="{7EE587C0-B441-481E-97C5-9F28BD78D271}" type="pres">
      <dgm:prSet presAssocID="{0663916C-8B9C-46EA-8F1C-1E9D2BCDA4DE}" presName="sibTransNodeCircle" presStyleLbl="alignNode1" presStyleIdx="4" presStyleCnt="8">
        <dgm:presLayoutVars>
          <dgm:chMax val="0"/>
          <dgm:bulletEnabled/>
        </dgm:presLayoutVars>
      </dgm:prSet>
      <dgm:spPr/>
    </dgm:pt>
    <dgm:pt modelId="{78241F19-294A-4BAC-B508-B602DB39093E}" type="pres">
      <dgm:prSet presAssocID="{56EEDE65-981B-4CB1-84CB-5B0D9DFC2B82}" presName="bottomLine" presStyleLbl="alignNode1" presStyleIdx="5" presStyleCnt="8">
        <dgm:presLayoutVars/>
      </dgm:prSet>
      <dgm:spPr/>
    </dgm:pt>
    <dgm:pt modelId="{94DAFEC0-0CCC-4BE2-889B-E191678B854B}" type="pres">
      <dgm:prSet presAssocID="{56EEDE65-981B-4CB1-84CB-5B0D9DFC2B82}" presName="nodeText" presStyleLbl="bgAccFollowNode1" presStyleIdx="2" presStyleCnt="4">
        <dgm:presLayoutVars>
          <dgm:bulletEnabled val="1"/>
        </dgm:presLayoutVars>
      </dgm:prSet>
      <dgm:spPr/>
    </dgm:pt>
    <dgm:pt modelId="{E9BBBE11-C4BF-498B-B1CB-23AFB8D6F69B}" type="pres">
      <dgm:prSet presAssocID="{0663916C-8B9C-46EA-8F1C-1E9D2BCDA4DE}" presName="sibTrans" presStyleCnt="0"/>
      <dgm:spPr/>
    </dgm:pt>
    <dgm:pt modelId="{B2601D0D-BA90-4D55-AA87-9572E9F33FA1}" type="pres">
      <dgm:prSet presAssocID="{88E6C723-1AC4-4998-AA25-9833EE87D20E}" presName="compositeNode" presStyleCnt="0">
        <dgm:presLayoutVars>
          <dgm:bulletEnabled val="1"/>
        </dgm:presLayoutVars>
      </dgm:prSet>
      <dgm:spPr/>
    </dgm:pt>
    <dgm:pt modelId="{7A0804C0-F907-4542-AED0-011F5CB9BDC9}" type="pres">
      <dgm:prSet presAssocID="{88E6C723-1AC4-4998-AA25-9833EE87D20E}" presName="bgRect" presStyleLbl="bgAccFollowNode1" presStyleIdx="3" presStyleCnt="4"/>
      <dgm:spPr/>
    </dgm:pt>
    <dgm:pt modelId="{449803B9-D1EE-406F-888D-D39479B210BC}" type="pres">
      <dgm:prSet presAssocID="{8B6EA24A-04D5-4390-BB7E-7D1FABAF97E4}" presName="sibTransNodeCircle" presStyleLbl="alignNode1" presStyleIdx="6" presStyleCnt="8">
        <dgm:presLayoutVars>
          <dgm:chMax val="0"/>
          <dgm:bulletEnabled/>
        </dgm:presLayoutVars>
      </dgm:prSet>
      <dgm:spPr/>
    </dgm:pt>
    <dgm:pt modelId="{75C2C594-A602-4651-95C3-3779D8AA0C42}" type="pres">
      <dgm:prSet presAssocID="{88E6C723-1AC4-4998-AA25-9833EE87D20E}" presName="bottomLine" presStyleLbl="alignNode1" presStyleIdx="7" presStyleCnt="8">
        <dgm:presLayoutVars/>
      </dgm:prSet>
      <dgm:spPr/>
    </dgm:pt>
    <dgm:pt modelId="{3CF03EDD-C247-4D79-BCBE-399800312C03}" type="pres">
      <dgm:prSet presAssocID="{88E6C723-1AC4-4998-AA25-9833EE87D20E}" presName="nodeText" presStyleLbl="bgAccFollowNode1" presStyleIdx="3" presStyleCnt="4">
        <dgm:presLayoutVars>
          <dgm:bulletEnabled val="1"/>
        </dgm:presLayoutVars>
      </dgm:prSet>
      <dgm:spPr/>
    </dgm:pt>
  </dgm:ptLst>
  <dgm:cxnLst>
    <dgm:cxn modelId="{CD5CCA07-D3DF-4E4F-BC11-C7EA1878137A}" type="presOf" srcId="{56EEDE65-981B-4CB1-84CB-5B0D9DFC2B82}" destId="{94DAFEC0-0CCC-4BE2-889B-E191678B854B}" srcOrd="1" destOrd="0" presId="urn:microsoft.com/office/officeart/2016/7/layout/BasicLinearProcessNumbered"/>
    <dgm:cxn modelId="{FE068708-18D0-497E-96DF-D0B8524B5125}" type="presOf" srcId="{D198154A-89DB-437D-8E5A-DA95B1EF960A}" destId="{94DAFEC0-0CCC-4BE2-889B-E191678B854B}" srcOrd="0" destOrd="1" presId="urn:microsoft.com/office/officeart/2016/7/layout/BasicLinearProcessNumbered"/>
    <dgm:cxn modelId="{B3B4C211-FEC7-4A87-B389-E7CEEAEF2D2F}" type="presOf" srcId="{88E6C723-1AC4-4998-AA25-9833EE87D20E}" destId="{3CF03EDD-C247-4D79-BCBE-399800312C03}" srcOrd="1" destOrd="0" presId="urn:microsoft.com/office/officeart/2016/7/layout/BasicLinearProcessNumbered"/>
    <dgm:cxn modelId="{511AD31C-25DE-47DA-9D50-64DEBB131389}" type="presOf" srcId="{88E6C723-1AC4-4998-AA25-9833EE87D20E}" destId="{7A0804C0-F907-4542-AED0-011F5CB9BDC9}" srcOrd="0" destOrd="0" presId="urn:microsoft.com/office/officeart/2016/7/layout/BasicLinearProcessNumbered"/>
    <dgm:cxn modelId="{32B3F422-1342-4094-8A82-6F51F07A4F88}" srcId="{44D91734-1994-459E-B5E0-C7984061F516}" destId="{56EEDE65-981B-4CB1-84CB-5B0D9DFC2B82}" srcOrd="2" destOrd="0" parTransId="{A98972D4-D94D-4568-957C-2AF0CFD72AC3}" sibTransId="{0663916C-8B9C-46EA-8F1C-1E9D2BCDA4DE}"/>
    <dgm:cxn modelId="{D39F6524-9607-4743-8FFD-F2FC75EAEEBD}" type="presOf" srcId="{67FFB82C-D7DD-4D4E-AC11-131DEBB3E7BE}" destId="{1AFA7FB0-E882-406B-99A1-9880B73331B8}" srcOrd="0" destOrd="0" presId="urn:microsoft.com/office/officeart/2016/7/layout/BasicLinearProcessNumbered"/>
    <dgm:cxn modelId="{4CED4E25-8033-4698-A18B-D9BCE31C89A5}" type="presOf" srcId="{7FC30055-2990-407C-95C8-885DD4DFA5E6}" destId="{3CF03EDD-C247-4D79-BCBE-399800312C03}" srcOrd="0" destOrd="1" presId="urn:microsoft.com/office/officeart/2016/7/layout/BasicLinearProcessNumbered"/>
    <dgm:cxn modelId="{7F5EED29-6D92-4E53-BE85-44A6714061C7}" srcId="{44D91734-1994-459E-B5E0-C7984061F516}" destId="{67FFB82C-D7DD-4D4E-AC11-131DEBB3E7BE}" srcOrd="0" destOrd="0" parTransId="{AD7664C6-C908-4A07-A6FE-1A0FF74AD3FF}" sibTransId="{69BB077D-76D3-440E-8484-181BF2161D63}"/>
    <dgm:cxn modelId="{1AB11C2D-1A3C-4B0A-B7EE-867E07D8D50A}" type="presOf" srcId="{0663916C-8B9C-46EA-8F1C-1E9D2BCDA4DE}" destId="{7EE587C0-B441-481E-97C5-9F28BD78D271}" srcOrd="0" destOrd="0" presId="urn:microsoft.com/office/officeart/2016/7/layout/BasicLinearProcessNumbered"/>
    <dgm:cxn modelId="{928B0760-32DC-4BE0-BBF0-71E9651553CC}" srcId="{44D91734-1994-459E-B5E0-C7984061F516}" destId="{A3B3C63D-E1A2-4BA5-B2AA-A39C3409E3FF}" srcOrd="1" destOrd="0" parTransId="{D0885132-879C-43D8-8B64-7C2D3E0163C4}" sibTransId="{6431788A-6AA2-426A-9E13-4B08EC438955}"/>
    <dgm:cxn modelId="{9CB3774A-67BF-413F-B2D4-0FDD1EC60A79}" type="presOf" srcId="{56EEDE65-981B-4CB1-84CB-5B0D9DFC2B82}" destId="{F4158BA6-462F-49C5-A686-EE76D0B1D732}" srcOrd="0" destOrd="0" presId="urn:microsoft.com/office/officeart/2016/7/layout/BasicLinearProcessNumbered"/>
    <dgm:cxn modelId="{0C06EB6B-6C08-4A16-9BF0-F90F1F45736A}" type="presOf" srcId="{6431788A-6AA2-426A-9E13-4B08EC438955}" destId="{E665FC3C-591A-469C-9B89-29BFE52C982D}" srcOrd="0" destOrd="0" presId="urn:microsoft.com/office/officeart/2016/7/layout/BasicLinearProcessNumbered"/>
    <dgm:cxn modelId="{3D83BE88-CB29-4BFD-A40F-86632E8547FB}" srcId="{88E6C723-1AC4-4998-AA25-9833EE87D20E}" destId="{7FC30055-2990-407C-95C8-885DD4DFA5E6}" srcOrd="0" destOrd="0" parTransId="{D273C898-07A1-417C-8BF7-7D7E793D9643}" sibTransId="{069BEAB4-0CBA-4871-820C-9C2E2C45B0E0}"/>
    <dgm:cxn modelId="{ACCC7296-A63E-4219-9BD0-BC88929F0C01}" srcId="{44D91734-1994-459E-B5E0-C7984061F516}" destId="{88E6C723-1AC4-4998-AA25-9833EE87D20E}" srcOrd="3" destOrd="0" parTransId="{74697A7D-8021-4C8A-84E4-61CEABE9AB7E}" sibTransId="{8B6EA24A-04D5-4390-BB7E-7D1FABAF97E4}"/>
    <dgm:cxn modelId="{50CF2EA0-8D5D-4CAB-B213-3B6EE492DA91}" type="presOf" srcId="{69BB077D-76D3-440E-8484-181BF2161D63}" destId="{BC67262E-A4AA-4E31-B70F-BE11672FA3B2}" srcOrd="0" destOrd="0" presId="urn:microsoft.com/office/officeart/2016/7/layout/BasicLinearProcessNumbered"/>
    <dgm:cxn modelId="{AD63ACC3-7294-40D4-AFC2-3DA3574C0D87}" type="presOf" srcId="{44D91734-1994-459E-B5E0-C7984061F516}" destId="{3D41630A-C2DE-4C35-89EB-21E3AE836226}" srcOrd="0" destOrd="0" presId="urn:microsoft.com/office/officeart/2016/7/layout/BasicLinearProcessNumbered"/>
    <dgm:cxn modelId="{7B2EADC8-133B-46AB-8B90-F0B2CDA0319D}" srcId="{56EEDE65-981B-4CB1-84CB-5B0D9DFC2B82}" destId="{D198154A-89DB-437D-8E5A-DA95B1EF960A}" srcOrd="0" destOrd="0" parTransId="{C8A77E70-AAF6-41C1-A30E-5584EFA07143}" sibTransId="{3CBFCB81-9EF0-446F-9D93-2036260C7EF0}"/>
    <dgm:cxn modelId="{73629EC9-61DA-43A4-97B2-20EB85416CD8}" type="presOf" srcId="{A3B3C63D-E1A2-4BA5-B2AA-A39C3409E3FF}" destId="{1E0CDF25-BFC3-4C99-8729-37057000E370}" srcOrd="1" destOrd="0" presId="urn:microsoft.com/office/officeart/2016/7/layout/BasicLinearProcessNumbered"/>
    <dgm:cxn modelId="{E91CD4D3-D858-4367-8D07-2F66E5954C49}" type="presOf" srcId="{67FFB82C-D7DD-4D4E-AC11-131DEBB3E7BE}" destId="{D4D4EB9D-B7CA-44DF-8E7C-A3CEEA6454C2}" srcOrd="1" destOrd="0" presId="urn:microsoft.com/office/officeart/2016/7/layout/BasicLinearProcessNumbered"/>
    <dgm:cxn modelId="{357648F8-9EE2-4439-8591-D5ECE8FF57A9}" type="presOf" srcId="{8B6EA24A-04D5-4390-BB7E-7D1FABAF97E4}" destId="{449803B9-D1EE-406F-888D-D39479B210BC}" srcOrd="0" destOrd="0" presId="urn:microsoft.com/office/officeart/2016/7/layout/BasicLinearProcessNumbered"/>
    <dgm:cxn modelId="{4F514FFD-B33E-4ABD-8FC6-D8D8B386B1AF}" type="presOf" srcId="{A3B3C63D-E1A2-4BA5-B2AA-A39C3409E3FF}" destId="{52CF5E56-1779-453D-BD86-632FEB249FFE}" srcOrd="0" destOrd="0" presId="urn:microsoft.com/office/officeart/2016/7/layout/BasicLinearProcessNumbered"/>
    <dgm:cxn modelId="{7CFADC91-793C-4696-BBEB-FEBB20ABFDB3}" type="presParOf" srcId="{3D41630A-C2DE-4C35-89EB-21E3AE836226}" destId="{A0FE5769-EC09-41C8-81AD-3F66F07CAF02}" srcOrd="0" destOrd="0" presId="urn:microsoft.com/office/officeart/2016/7/layout/BasicLinearProcessNumbered"/>
    <dgm:cxn modelId="{12D06FBD-06AC-45C0-8E53-13355D40905C}" type="presParOf" srcId="{A0FE5769-EC09-41C8-81AD-3F66F07CAF02}" destId="{1AFA7FB0-E882-406B-99A1-9880B73331B8}" srcOrd="0" destOrd="0" presId="urn:microsoft.com/office/officeart/2016/7/layout/BasicLinearProcessNumbered"/>
    <dgm:cxn modelId="{D7D6B23B-7810-414C-B635-D5B47F8E553B}" type="presParOf" srcId="{A0FE5769-EC09-41C8-81AD-3F66F07CAF02}" destId="{BC67262E-A4AA-4E31-B70F-BE11672FA3B2}" srcOrd="1" destOrd="0" presId="urn:microsoft.com/office/officeart/2016/7/layout/BasicLinearProcessNumbered"/>
    <dgm:cxn modelId="{BB076200-9CC6-4259-923F-2FFC2325ABD8}" type="presParOf" srcId="{A0FE5769-EC09-41C8-81AD-3F66F07CAF02}" destId="{7030BF6C-DA33-4252-BFAC-B5AB308BD7E0}" srcOrd="2" destOrd="0" presId="urn:microsoft.com/office/officeart/2016/7/layout/BasicLinearProcessNumbered"/>
    <dgm:cxn modelId="{07B06D3E-BD49-4860-8D64-7B6FEAEDF7BC}" type="presParOf" srcId="{A0FE5769-EC09-41C8-81AD-3F66F07CAF02}" destId="{D4D4EB9D-B7CA-44DF-8E7C-A3CEEA6454C2}" srcOrd="3" destOrd="0" presId="urn:microsoft.com/office/officeart/2016/7/layout/BasicLinearProcessNumbered"/>
    <dgm:cxn modelId="{CDED8339-BEF1-4596-AC67-6FF0EFA186CE}" type="presParOf" srcId="{3D41630A-C2DE-4C35-89EB-21E3AE836226}" destId="{007937DB-5D0E-4F66-88A1-D6D4A1553598}" srcOrd="1" destOrd="0" presId="urn:microsoft.com/office/officeart/2016/7/layout/BasicLinearProcessNumbered"/>
    <dgm:cxn modelId="{D818443E-52CC-4D2E-BA45-0B061DF6B033}" type="presParOf" srcId="{3D41630A-C2DE-4C35-89EB-21E3AE836226}" destId="{E28729D6-D09E-403B-BCCE-9B9518043616}" srcOrd="2" destOrd="0" presId="urn:microsoft.com/office/officeart/2016/7/layout/BasicLinearProcessNumbered"/>
    <dgm:cxn modelId="{2540F282-DCDD-423F-8248-CE41DE48FB61}" type="presParOf" srcId="{E28729D6-D09E-403B-BCCE-9B9518043616}" destId="{52CF5E56-1779-453D-BD86-632FEB249FFE}" srcOrd="0" destOrd="0" presId="urn:microsoft.com/office/officeart/2016/7/layout/BasicLinearProcessNumbered"/>
    <dgm:cxn modelId="{FCF62DEB-006D-4EB9-B50A-B092799564BC}" type="presParOf" srcId="{E28729D6-D09E-403B-BCCE-9B9518043616}" destId="{E665FC3C-591A-469C-9B89-29BFE52C982D}" srcOrd="1" destOrd="0" presId="urn:microsoft.com/office/officeart/2016/7/layout/BasicLinearProcessNumbered"/>
    <dgm:cxn modelId="{D9FF2BB1-318D-4C9A-B57F-5454DB46B250}" type="presParOf" srcId="{E28729D6-D09E-403B-BCCE-9B9518043616}" destId="{F7A0E061-0A3C-40C8-93A8-74D8DB6AA316}" srcOrd="2" destOrd="0" presId="urn:microsoft.com/office/officeart/2016/7/layout/BasicLinearProcessNumbered"/>
    <dgm:cxn modelId="{B5DB1B90-EFE3-4149-B178-4D13F7A124B7}" type="presParOf" srcId="{E28729D6-D09E-403B-BCCE-9B9518043616}" destId="{1E0CDF25-BFC3-4C99-8729-37057000E370}" srcOrd="3" destOrd="0" presId="urn:microsoft.com/office/officeart/2016/7/layout/BasicLinearProcessNumbered"/>
    <dgm:cxn modelId="{76C13461-B440-4219-B03F-1A810979AE09}" type="presParOf" srcId="{3D41630A-C2DE-4C35-89EB-21E3AE836226}" destId="{CBA2964C-E2E9-4905-8F7B-2A5935E784E2}" srcOrd="3" destOrd="0" presId="urn:microsoft.com/office/officeart/2016/7/layout/BasicLinearProcessNumbered"/>
    <dgm:cxn modelId="{BDC585AD-2900-4926-8964-076AEE09A7EB}" type="presParOf" srcId="{3D41630A-C2DE-4C35-89EB-21E3AE836226}" destId="{D3BB0DE5-C7E3-4540-8D8A-5C7E000E5239}" srcOrd="4" destOrd="0" presId="urn:microsoft.com/office/officeart/2016/7/layout/BasicLinearProcessNumbered"/>
    <dgm:cxn modelId="{E4BDAC55-BB73-46FB-B990-424E6FA8C019}" type="presParOf" srcId="{D3BB0DE5-C7E3-4540-8D8A-5C7E000E5239}" destId="{F4158BA6-462F-49C5-A686-EE76D0B1D732}" srcOrd="0" destOrd="0" presId="urn:microsoft.com/office/officeart/2016/7/layout/BasicLinearProcessNumbered"/>
    <dgm:cxn modelId="{46287D9D-B777-4525-A28C-435A514FC84C}" type="presParOf" srcId="{D3BB0DE5-C7E3-4540-8D8A-5C7E000E5239}" destId="{7EE587C0-B441-481E-97C5-9F28BD78D271}" srcOrd="1" destOrd="0" presId="urn:microsoft.com/office/officeart/2016/7/layout/BasicLinearProcessNumbered"/>
    <dgm:cxn modelId="{91B0C20C-1614-4107-B469-1FC5F5286EED}" type="presParOf" srcId="{D3BB0DE5-C7E3-4540-8D8A-5C7E000E5239}" destId="{78241F19-294A-4BAC-B508-B602DB39093E}" srcOrd="2" destOrd="0" presId="urn:microsoft.com/office/officeart/2016/7/layout/BasicLinearProcessNumbered"/>
    <dgm:cxn modelId="{D5FEC764-FAC4-4929-92B1-64B9F9A84461}" type="presParOf" srcId="{D3BB0DE5-C7E3-4540-8D8A-5C7E000E5239}" destId="{94DAFEC0-0CCC-4BE2-889B-E191678B854B}" srcOrd="3" destOrd="0" presId="urn:microsoft.com/office/officeart/2016/7/layout/BasicLinearProcessNumbered"/>
    <dgm:cxn modelId="{03A3129A-D790-49C7-9517-70FB5561CF7B}" type="presParOf" srcId="{3D41630A-C2DE-4C35-89EB-21E3AE836226}" destId="{E9BBBE11-C4BF-498B-B1CB-23AFB8D6F69B}" srcOrd="5" destOrd="0" presId="urn:microsoft.com/office/officeart/2016/7/layout/BasicLinearProcessNumbered"/>
    <dgm:cxn modelId="{FFDC64D7-DCBD-4A8B-84CF-540C34385D0B}" type="presParOf" srcId="{3D41630A-C2DE-4C35-89EB-21E3AE836226}" destId="{B2601D0D-BA90-4D55-AA87-9572E9F33FA1}" srcOrd="6" destOrd="0" presId="urn:microsoft.com/office/officeart/2016/7/layout/BasicLinearProcessNumbered"/>
    <dgm:cxn modelId="{B6813EBE-4A1C-4B2B-80D9-49C91432B330}" type="presParOf" srcId="{B2601D0D-BA90-4D55-AA87-9572E9F33FA1}" destId="{7A0804C0-F907-4542-AED0-011F5CB9BDC9}" srcOrd="0" destOrd="0" presId="urn:microsoft.com/office/officeart/2016/7/layout/BasicLinearProcessNumbered"/>
    <dgm:cxn modelId="{5F9B4320-608A-4515-A00D-EE4E351462D5}" type="presParOf" srcId="{B2601D0D-BA90-4D55-AA87-9572E9F33FA1}" destId="{449803B9-D1EE-406F-888D-D39479B210BC}" srcOrd="1" destOrd="0" presId="urn:microsoft.com/office/officeart/2016/7/layout/BasicLinearProcessNumbered"/>
    <dgm:cxn modelId="{3FCAF4DC-454F-4126-98BC-F6704CB091DF}" type="presParOf" srcId="{B2601D0D-BA90-4D55-AA87-9572E9F33FA1}" destId="{75C2C594-A602-4651-95C3-3779D8AA0C42}" srcOrd="2" destOrd="0" presId="urn:microsoft.com/office/officeart/2016/7/layout/BasicLinearProcessNumbered"/>
    <dgm:cxn modelId="{2204DE39-DE6E-4884-9BCF-686EB8D1BE83}" type="presParOf" srcId="{B2601D0D-BA90-4D55-AA87-9572E9F33FA1}" destId="{3CF03EDD-C247-4D79-BCBE-399800312C03}"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E2552A-34FE-4A7F-897F-441687B7DE20}" type="doc">
      <dgm:prSet loTypeId="urn:microsoft.com/office/officeart/2005/8/layout/vList5" loCatId="list" qsTypeId="urn:microsoft.com/office/officeart/2005/8/quickstyle/simple5" qsCatId="simple" csTypeId="urn:microsoft.com/office/officeart/2005/8/colors/colorful2" csCatId="colorful"/>
      <dgm:spPr/>
      <dgm:t>
        <a:bodyPr/>
        <a:lstStyle/>
        <a:p>
          <a:endParaRPr lang="en-US"/>
        </a:p>
      </dgm:t>
    </dgm:pt>
    <dgm:pt modelId="{9230730B-DB37-4E60-833B-1163557290C1}">
      <dgm:prSet/>
      <dgm:spPr/>
      <dgm:t>
        <a:bodyPr/>
        <a:lstStyle/>
        <a:p>
          <a:r>
            <a:rPr lang="en-US"/>
            <a:t>There are two types of WordPress:</a:t>
          </a:r>
        </a:p>
      </dgm:t>
    </dgm:pt>
    <dgm:pt modelId="{51820F43-E7AD-405A-BDF4-F67D4BEE4912}" type="parTrans" cxnId="{22FDFD67-717D-43F0-979C-EB11BF0A854F}">
      <dgm:prSet/>
      <dgm:spPr/>
      <dgm:t>
        <a:bodyPr/>
        <a:lstStyle/>
        <a:p>
          <a:endParaRPr lang="en-US"/>
        </a:p>
      </dgm:t>
    </dgm:pt>
    <dgm:pt modelId="{0409B387-7FC3-45F8-9DBC-CF4B492B5CB8}" type="sibTrans" cxnId="{22FDFD67-717D-43F0-979C-EB11BF0A854F}">
      <dgm:prSet/>
      <dgm:spPr/>
      <dgm:t>
        <a:bodyPr/>
        <a:lstStyle/>
        <a:p>
          <a:endParaRPr lang="en-US"/>
        </a:p>
      </dgm:t>
    </dgm:pt>
    <dgm:pt modelId="{5DBB7865-9F5E-440B-9F6B-01ECEA3227BF}">
      <dgm:prSet/>
      <dgm:spPr/>
      <dgm:t>
        <a:bodyPr/>
        <a:lstStyle/>
        <a:p>
          <a:r>
            <a:rPr lang="en-US"/>
            <a:t>Not Hosted</a:t>
          </a:r>
        </a:p>
      </dgm:t>
    </dgm:pt>
    <dgm:pt modelId="{8213206C-7AA1-47F4-AC41-9C761304B1A4}" type="parTrans" cxnId="{ABADE1A1-3140-459B-9EB8-5A06CEEE639D}">
      <dgm:prSet/>
      <dgm:spPr/>
      <dgm:t>
        <a:bodyPr/>
        <a:lstStyle/>
        <a:p>
          <a:endParaRPr lang="en-US"/>
        </a:p>
      </dgm:t>
    </dgm:pt>
    <dgm:pt modelId="{6877F5BF-7365-482C-935D-9DC7D99142F2}" type="sibTrans" cxnId="{ABADE1A1-3140-459B-9EB8-5A06CEEE639D}">
      <dgm:prSet/>
      <dgm:spPr/>
      <dgm:t>
        <a:bodyPr/>
        <a:lstStyle/>
        <a:p>
          <a:endParaRPr lang="en-US"/>
        </a:p>
      </dgm:t>
    </dgm:pt>
    <dgm:pt modelId="{4D1511BC-FBB8-4E8C-AEF0-4A51BF80CEAB}">
      <dgm:prSet/>
      <dgm:spPr/>
      <dgm:t>
        <a:bodyPr/>
        <a:lstStyle/>
        <a:p>
          <a:r>
            <a:rPr lang="en-US"/>
            <a:t>Hosted</a:t>
          </a:r>
        </a:p>
      </dgm:t>
    </dgm:pt>
    <dgm:pt modelId="{1C231F9F-743C-4B42-8455-005F707401DE}" type="parTrans" cxnId="{DE25DBA3-C788-4A0B-B246-C933A5B0C4D4}">
      <dgm:prSet/>
      <dgm:spPr/>
      <dgm:t>
        <a:bodyPr/>
        <a:lstStyle/>
        <a:p>
          <a:endParaRPr lang="en-US"/>
        </a:p>
      </dgm:t>
    </dgm:pt>
    <dgm:pt modelId="{74ECD901-94F7-44D5-B805-AB9EFE884FDA}" type="sibTrans" cxnId="{DE25DBA3-C788-4A0B-B246-C933A5B0C4D4}">
      <dgm:prSet/>
      <dgm:spPr/>
      <dgm:t>
        <a:bodyPr/>
        <a:lstStyle/>
        <a:p>
          <a:endParaRPr lang="en-US"/>
        </a:p>
      </dgm:t>
    </dgm:pt>
    <dgm:pt modelId="{3D399728-627C-4142-914D-319CD7990161}">
      <dgm:prSet/>
      <dgm:spPr/>
      <dgm:t>
        <a:bodyPr/>
        <a:lstStyle/>
        <a:p>
          <a:r>
            <a:rPr lang="en-US" i="1"/>
            <a:t>Not Hosted </a:t>
          </a:r>
          <a:r>
            <a:rPr lang="en-US"/>
            <a:t>is free and has limited capabilities</a:t>
          </a:r>
        </a:p>
      </dgm:t>
    </dgm:pt>
    <dgm:pt modelId="{4E881AF3-1A0B-433E-8F8E-5890D5D823E5}" type="parTrans" cxnId="{BF0E7520-9DEE-4218-896D-5EA94849E180}">
      <dgm:prSet/>
      <dgm:spPr/>
      <dgm:t>
        <a:bodyPr/>
        <a:lstStyle/>
        <a:p>
          <a:endParaRPr lang="en-US"/>
        </a:p>
      </dgm:t>
    </dgm:pt>
    <dgm:pt modelId="{B8529A05-62C0-4AFD-8C21-FD12F07F2D9E}" type="sibTrans" cxnId="{BF0E7520-9DEE-4218-896D-5EA94849E180}">
      <dgm:prSet/>
      <dgm:spPr/>
      <dgm:t>
        <a:bodyPr/>
        <a:lstStyle/>
        <a:p>
          <a:endParaRPr lang="en-US"/>
        </a:p>
      </dgm:t>
    </dgm:pt>
    <dgm:pt modelId="{33022C8A-D1BF-49E9-9DBD-57C242A2E3D3}">
      <dgm:prSet/>
      <dgm:spPr/>
      <dgm:t>
        <a:bodyPr/>
        <a:lstStyle/>
        <a:p>
          <a:r>
            <a:rPr lang="en-US"/>
            <a:t>https://tmesposit.wordpress.com/</a:t>
          </a:r>
        </a:p>
      </dgm:t>
    </dgm:pt>
    <dgm:pt modelId="{88EBAC59-5075-4A01-B96F-11B76612DBF0}" type="parTrans" cxnId="{FED8EB46-3F76-47C3-B4D9-216CE4BEB437}">
      <dgm:prSet/>
      <dgm:spPr/>
      <dgm:t>
        <a:bodyPr/>
        <a:lstStyle/>
        <a:p>
          <a:endParaRPr lang="en-US"/>
        </a:p>
      </dgm:t>
    </dgm:pt>
    <dgm:pt modelId="{283D4101-BE7B-4A47-A613-86C691FF8BEE}" type="sibTrans" cxnId="{FED8EB46-3F76-47C3-B4D9-216CE4BEB437}">
      <dgm:prSet/>
      <dgm:spPr/>
      <dgm:t>
        <a:bodyPr/>
        <a:lstStyle/>
        <a:p>
          <a:endParaRPr lang="en-US"/>
        </a:p>
      </dgm:t>
    </dgm:pt>
    <dgm:pt modelId="{F603AB97-9DDF-4DED-AF06-BBDD6BC0E828}">
      <dgm:prSet/>
      <dgm:spPr/>
      <dgm:t>
        <a:bodyPr/>
        <a:lstStyle/>
        <a:p>
          <a:r>
            <a:rPr lang="en-US" i="1"/>
            <a:t>Hosted</a:t>
          </a:r>
          <a:r>
            <a:rPr lang="en-US"/>
            <a:t> requires that you register a domain and have a web host</a:t>
          </a:r>
        </a:p>
      </dgm:t>
    </dgm:pt>
    <dgm:pt modelId="{32BA062D-60B7-4FEE-BB4E-2C841F061F31}" type="parTrans" cxnId="{1E870766-E7E7-480C-840E-6C0B14C6E275}">
      <dgm:prSet/>
      <dgm:spPr/>
      <dgm:t>
        <a:bodyPr/>
        <a:lstStyle/>
        <a:p>
          <a:endParaRPr lang="en-US"/>
        </a:p>
      </dgm:t>
    </dgm:pt>
    <dgm:pt modelId="{FE767EE6-74EC-4FA5-AE95-85E4F6FB33E0}" type="sibTrans" cxnId="{1E870766-E7E7-480C-840E-6C0B14C6E275}">
      <dgm:prSet/>
      <dgm:spPr/>
      <dgm:t>
        <a:bodyPr/>
        <a:lstStyle/>
        <a:p>
          <a:endParaRPr lang="en-US"/>
        </a:p>
      </dgm:t>
    </dgm:pt>
    <dgm:pt modelId="{653B20E5-66D2-494E-8291-AD30CD30F81D}">
      <dgm:prSet/>
      <dgm:spPr/>
      <dgm:t>
        <a:bodyPr/>
        <a:lstStyle/>
        <a:p>
          <a:r>
            <a:rPr lang="en-US"/>
            <a:t>That’s what you’ll be using</a:t>
          </a:r>
        </a:p>
      </dgm:t>
    </dgm:pt>
    <dgm:pt modelId="{E07F5467-8178-43DA-B6E7-9B6BE7F0C75C}" type="parTrans" cxnId="{E86019C2-AEE4-433E-B1CE-6CB900343430}">
      <dgm:prSet/>
      <dgm:spPr/>
      <dgm:t>
        <a:bodyPr/>
        <a:lstStyle/>
        <a:p>
          <a:endParaRPr lang="en-US"/>
        </a:p>
      </dgm:t>
    </dgm:pt>
    <dgm:pt modelId="{E0B68827-BD6E-471A-99D6-5B4AE3A2E69A}" type="sibTrans" cxnId="{E86019C2-AEE4-433E-B1CE-6CB900343430}">
      <dgm:prSet/>
      <dgm:spPr/>
      <dgm:t>
        <a:bodyPr/>
        <a:lstStyle/>
        <a:p>
          <a:endParaRPr lang="en-US"/>
        </a:p>
      </dgm:t>
    </dgm:pt>
    <dgm:pt modelId="{967386BB-39AB-41DC-ADB8-06A450EBB69B}">
      <dgm:prSet/>
      <dgm:spPr/>
      <dgm:t>
        <a:bodyPr/>
        <a:lstStyle/>
        <a:p>
          <a:r>
            <a:rPr lang="en-US"/>
            <a:t>www.cac-stc.org</a:t>
          </a:r>
        </a:p>
      </dgm:t>
    </dgm:pt>
    <dgm:pt modelId="{4FEB13FE-033B-4BF2-BDB7-20B0B1BF9B53}" type="parTrans" cxnId="{A682AF17-13F4-4D84-9AF2-C44BC5D6606F}">
      <dgm:prSet/>
      <dgm:spPr/>
      <dgm:t>
        <a:bodyPr/>
        <a:lstStyle/>
        <a:p>
          <a:endParaRPr lang="en-US"/>
        </a:p>
      </dgm:t>
    </dgm:pt>
    <dgm:pt modelId="{C934A43A-2CA1-4679-9159-62CB372648E2}" type="sibTrans" cxnId="{A682AF17-13F4-4D84-9AF2-C44BC5D6606F}">
      <dgm:prSet/>
      <dgm:spPr/>
      <dgm:t>
        <a:bodyPr/>
        <a:lstStyle/>
        <a:p>
          <a:endParaRPr lang="en-US"/>
        </a:p>
      </dgm:t>
    </dgm:pt>
    <dgm:pt modelId="{49211F09-8A02-4A5D-A492-1687A14E5CA4}" type="pres">
      <dgm:prSet presAssocID="{56E2552A-34FE-4A7F-897F-441687B7DE20}" presName="Name0" presStyleCnt="0">
        <dgm:presLayoutVars>
          <dgm:dir/>
          <dgm:animLvl val="lvl"/>
          <dgm:resizeHandles val="exact"/>
        </dgm:presLayoutVars>
      </dgm:prSet>
      <dgm:spPr/>
    </dgm:pt>
    <dgm:pt modelId="{C3FD3CA3-A02C-4E7D-A23B-CA80427F6B76}" type="pres">
      <dgm:prSet presAssocID="{9230730B-DB37-4E60-833B-1163557290C1}" presName="linNode" presStyleCnt="0"/>
      <dgm:spPr/>
    </dgm:pt>
    <dgm:pt modelId="{1E1F3417-F9C4-4ADF-867D-354912179F21}" type="pres">
      <dgm:prSet presAssocID="{9230730B-DB37-4E60-833B-1163557290C1}" presName="parentText" presStyleLbl="node1" presStyleIdx="0" presStyleCnt="3">
        <dgm:presLayoutVars>
          <dgm:chMax val="1"/>
          <dgm:bulletEnabled val="1"/>
        </dgm:presLayoutVars>
      </dgm:prSet>
      <dgm:spPr/>
    </dgm:pt>
    <dgm:pt modelId="{DFEF99A3-10BC-4DBC-BC58-5544E36467AF}" type="pres">
      <dgm:prSet presAssocID="{9230730B-DB37-4E60-833B-1163557290C1}" presName="descendantText" presStyleLbl="alignAccFollowNode1" presStyleIdx="0" presStyleCnt="3">
        <dgm:presLayoutVars>
          <dgm:bulletEnabled val="1"/>
        </dgm:presLayoutVars>
      </dgm:prSet>
      <dgm:spPr/>
    </dgm:pt>
    <dgm:pt modelId="{B5ED941D-E691-4BFB-AAE7-EABE8FC297C7}" type="pres">
      <dgm:prSet presAssocID="{0409B387-7FC3-45F8-9DBC-CF4B492B5CB8}" presName="sp" presStyleCnt="0"/>
      <dgm:spPr/>
    </dgm:pt>
    <dgm:pt modelId="{09B4E053-B01C-431B-A8D3-8768B189BC83}" type="pres">
      <dgm:prSet presAssocID="{3D399728-627C-4142-914D-319CD7990161}" presName="linNode" presStyleCnt="0"/>
      <dgm:spPr/>
    </dgm:pt>
    <dgm:pt modelId="{7CA7F519-AEBC-417A-9036-44001E225A6D}" type="pres">
      <dgm:prSet presAssocID="{3D399728-627C-4142-914D-319CD7990161}" presName="parentText" presStyleLbl="node1" presStyleIdx="1" presStyleCnt="3">
        <dgm:presLayoutVars>
          <dgm:chMax val="1"/>
          <dgm:bulletEnabled val="1"/>
        </dgm:presLayoutVars>
      </dgm:prSet>
      <dgm:spPr/>
    </dgm:pt>
    <dgm:pt modelId="{B6B24285-ADEC-425F-BF0E-AFCBECA56FB1}" type="pres">
      <dgm:prSet presAssocID="{3D399728-627C-4142-914D-319CD7990161}" presName="descendantText" presStyleLbl="alignAccFollowNode1" presStyleIdx="1" presStyleCnt="3">
        <dgm:presLayoutVars>
          <dgm:bulletEnabled val="1"/>
        </dgm:presLayoutVars>
      </dgm:prSet>
      <dgm:spPr/>
    </dgm:pt>
    <dgm:pt modelId="{EB3168AA-CD77-440B-8EC0-B0DE5196C681}" type="pres">
      <dgm:prSet presAssocID="{B8529A05-62C0-4AFD-8C21-FD12F07F2D9E}" presName="sp" presStyleCnt="0"/>
      <dgm:spPr/>
    </dgm:pt>
    <dgm:pt modelId="{2FAA7467-292E-453E-9E4E-DC6BF5CED808}" type="pres">
      <dgm:prSet presAssocID="{F603AB97-9DDF-4DED-AF06-BBDD6BC0E828}" presName="linNode" presStyleCnt="0"/>
      <dgm:spPr/>
    </dgm:pt>
    <dgm:pt modelId="{2EC8B3B5-EB76-4AE2-975C-8C72339FBC18}" type="pres">
      <dgm:prSet presAssocID="{F603AB97-9DDF-4DED-AF06-BBDD6BC0E828}" presName="parentText" presStyleLbl="node1" presStyleIdx="2" presStyleCnt="3">
        <dgm:presLayoutVars>
          <dgm:chMax val="1"/>
          <dgm:bulletEnabled val="1"/>
        </dgm:presLayoutVars>
      </dgm:prSet>
      <dgm:spPr/>
    </dgm:pt>
    <dgm:pt modelId="{E3B564B1-62BB-4E10-A0E8-8CAD14EEFCEA}" type="pres">
      <dgm:prSet presAssocID="{F603AB97-9DDF-4DED-AF06-BBDD6BC0E828}" presName="descendantText" presStyleLbl="alignAccFollowNode1" presStyleIdx="2" presStyleCnt="3">
        <dgm:presLayoutVars>
          <dgm:bulletEnabled val="1"/>
        </dgm:presLayoutVars>
      </dgm:prSet>
      <dgm:spPr/>
    </dgm:pt>
  </dgm:ptLst>
  <dgm:cxnLst>
    <dgm:cxn modelId="{A682AF17-13F4-4D84-9AF2-C44BC5D6606F}" srcId="{F603AB97-9DDF-4DED-AF06-BBDD6BC0E828}" destId="{967386BB-39AB-41DC-ADB8-06A450EBB69B}" srcOrd="1" destOrd="0" parTransId="{4FEB13FE-033B-4BF2-BDB7-20B0B1BF9B53}" sibTransId="{C934A43A-2CA1-4679-9159-62CB372648E2}"/>
    <dgm:cxn modelId="{BF0E7520-9DEE-4218-896D-5EA94849E180}" srcId="{56E2552A-34FE-4A7F-897F-441687B7DE20}" destId="{3D399728-627C-4142-914D-319CD7990161}" srcOrd="1" destOrd="0" parTransId="{4E881AF3-1A0B-433E-8F8E-5890D5D823E5}" sibTransId="{B8529A05-62C0-4AFD-8C21-FD12F07F2D9E}"/>
    <dgm:cxn modelId="{9A033C2C-A756-46A9-A066-1CD80A732548}" type="presOf" srcId="{56E2552A-34FE-4A7F-897F-441687B7DE20}" destId="{49211F09-8A02-4A5D-A492-1687A14E5CA4}" srcOrd="0" destOrd="0" presId="urn:microsoft.com/office/officeart/2005/8/layout/vList5"/>
    <dgm:cxn modelId="{A580E05C-5BFC-4BAF-A152-4B0A8D3341B0}" type="presOf" srcId="{4D1511BC-FBB8-4E8C-AEF0-4A51BF80CEAB}" destId="{DFEF99A3-10BC-4DBC-BC58-5544E36467AF}" srcOrd="0" destOrd="1" presId="urn:microsoft.com/office/officeart/2005/8/layout/vList5"/>
    <dgm:cxn modelId="{1E870766-E7E7-480C-840E-6C0B14C6E275}" srcId="{56E2552A-34FE-4A7F-897F-441687B7DE20}" destId="{F603AB97-9DDF-4DED-AF06-BBDD6BC0E828}" srcOrd="2" destOrd="0" parTransId="{32BA062D-60B7-4FEE-BB4E-2C841F061F31}" sibTransId="{FE767EE6-74EC-4FA5-AE95-85E4F6FB33E0}"/>
    <dgm:cxn modelId="{FED8EB46-3F76-47C3-B4D9-216CE4BEB437}" srcId="{3D399728-627C-4142-914D-319CD7990161}" destId="{33022C8A-D1BF-49E9-9DBD-57C242A2E3D3}" srcOrd="0" destOrd="0" parTransId="{88EBAC59-5075-4A01-B96F-11B76612DBF0}" sibTransId="{283D4101-BE7B-4A47-A613-86C691FF8BEE}"/>
    <dgm:cxn modelId="{22FDFD67-717D-43F0-979C-EB11BF0A854F}" srcId="{56E2552A-34FE-4A7F-897F-441687B7DE20}" destId="{9230730B-DB37-4E60-833B-1163557290C1}" srcOrd="0" destOrd="0" parTransId="{51820F43-E7AD-405A-BDF4-F67D4BEE4912}" sibTransId="{0409B387-7FC3-45F8-9DBC-CF4B492B5CB8}"/>
    <dgm:cxn modelId="{8522B372-6E06-4D83-87CB-EBB2E6C77D5B}" type="presOf" srcId="{653B20E5-66D2-494E-8291-AD30CD30F81D}" destId="{E3B564B1-62BB-4E10-A0E8-8CAD14EEFCEA}" srcOrd="0" destOrd="0" presId="urn:microsoft.com/office/officeart/2005/8/layout/vList5"/>
    <dgm:cxn modelId="{47B4427B-6FE7-4301-BE29-B594F6A0E3A5}" type="presOf" srcId="{3D399728-627C-4142-914D-319CD7990161}" destId="{7CA7F519-AEBC-417A-9036-44001E225A6D}" srcOrd="0" destOrd="0" presId="urn:microsoft.com/office/officeart/2005/8/layout/vList5"/>
    <dgm:cxn modelId="{30596C8A-AC0F-4AF8-B27A-58F1A3395D9E}" type="presOf" srcId="{5DBB7865-9F5E-440B-9F6B-01ECEA3227BF}" destId="{DFEF99A3-10BC-4DBC-BC58-5544E36467AF}" srcOrd="0" destOrd="0" presId="urn:microsoft.com/office/officeart/2005/8/layout/vList5"/>
    <dgm:cxn modelId="{ABADE1A1-3140-459B-9EB8-5A06CEEE639D}" srcId="{9230730B-DB37-4E60-833B-1163557290C1}" destId="{5DBB7865-9F5E-440B-9F6B-01ECEA3227BF}" srcOrd="0" destOrd="0" parTransId="{8213206C-7AA1-47F4-AC41-9C761304B1A4}" sibTransId="{6877F5BF-7365-482C-935D-9DC7D99142F2}"/>
    <dgm:cxn modelId="{DE25DBA3-C788-4A0B-B246-C933A5B0C4D4}" srcId="{9230730B-DB37-4E60-833B-1163557290C1}" destId="{4D1511BC-FBB8-4E8C-AEF0-4A51BF80CEAB}" srcOrd="1" destOrd="0" parTransId="{1C231F9F-743C-4B42-8455-005F707401DE}" sibTransId="{74ECD901-94F7-44D5-B805-AB9EFE884FDA}"/>
    <dgm:cxn modelId="{E86019C2-AEE4-433E-B1CE-6CB900343430}" srcId="{F603AB97-9DDF-4DED-AF06-BBDD6BC0E828}" destId="{653B20E5-66D2-494E-8291-AD30CD30F81D}" srcOrd="0" destOrd="0" parTransId="{E07F5467-8178-43DA-B6E7-9B6BE7F0C75C}" sibTransId="{E0B68827-BD6E-471A-99D6-5B4AE3A2E69A}"/>
    <dgm:cxn modelId="{6E388ACA-2275-4547-8A26-B97B986636B8}" type="presOf" srcId="{33022C8A-D1BF-49E9-9DBD-57C242A2E3D3}" destId="{B6B24285-ADEC-425F-BF0E-AFCBECA56FB1}" srcOrd="0" destOrd="0" presId="urn:microsoft.com/office/officeart/2005/8/layout/vList5"/>
    <dgm:cxn modelId="{515E4CD3-BD55-40EA-89F6-9897935902D0}" type="presOf" srcId="{967386BB-39AB-41DC-ADB8-06A450EBB69B}" destId="{E3B564B1-62BB-4E10-A0E8-8CAD14EEFCEA}" srcOrd="0" destOrd="1" presId="urn:microsoft.com/office/officeart/2005/8/layout/vList5"/>
    <dgm:cxn modelId="{21F380ED-FE8B-443D-810B-AF7C1E6D437A}" type="presOf" srcId="{F603AB97-9DDF-4DED-AF06-BBDD6BC0E828}" destId="{2EC8B3B5-EB76-4AE2-975C-8C72339FBC18}" srcOrd="0" destOrd="0" presId="urn:microsoft.com/office/officeart/2005/8/layout/vList5"/>
    <dgm:cxn modelId="{162649F6-C9D2-40F2-AFFB-FBE50BB0550D}" type="presOf" srcId="{9230730B-DB37-4E60-833B-1163557290C1}" destId="{1E1F3417-F9C4-4ADF-867D-354912179F21}" srcOrd="0" destOrd="0" presId="urn:microsoft.com/office/officeart/2005/8/layout/vList5"/>
    <dgm:cxn modelId="{A242A4C2-E29C-48E3-AAE6-0B670BE272A6}" type="presParOf" srcId="{49211F09-8A02-4A5D-A492-1687A14E5CA4}" destId="{C3FD3CA3-A02C-4E7D-A23B-CA80427F6B76}" srcOrd="0" destOrd="0" presId="urn:microsoft.com/office/officeart/2005/8/layout/vList5"/>
    <dgm:cxn modelId="{F395E1CD-857A-41DE-927C-7DE36A280A11}" type="presParOf" srcId="{C3FD3CA3-A02C-4E7D-A23B-CA80427F6B76}" destId="{1E1F3417-F9C4-4ADF-867D-354912179F21}" srcOrd="0" destOrd="0" presId="urn:microsoft.com/office/officeart/2005/8/layout/vList5"/>
    <dgm:cxn modelId="{911940F8-D85D-478A-B96A-DBA4B13D448B}" type="presParOf" srcId="{C3FD3CA3-A02C-4E7D-A23B-CA80427F6B76}" destId="{DFEF99A3-10BC-4DBC-BC58-5544E36467AF}" srcOrd="1" destOrd="0" presId="urn:microsoft.com/office/officeart/2005/8/layout/vList5"/>
    <dgm:cxn modelId="{A84896D0-8E5E-43C4-84D6-1385C200ACC1}" type="presParOf" srcId="{49211F09-8A02-4A5D-A492-1687A14E5CA4}" destId="{B5ED941D-E691-4BFB-AAE7-EABE8FC297C7}" srcOrd="1" destOrd="0" presId="urn:microsoft.com/office/officeart/2005/8/layout/vList5"/>
    <dgm:cxn modelId="{A6110AE7-3F11-4F98-9ED5-D403C33D07AE}" type="presParOf" srcId="{49211F09-8A02-4A5D-A492-1687A14E5CA4}" destId="{09B4E053-B01C-431B-A8D3-8768B189BC83}" srcOrd="2" destOrd="0" presId="urn:microsoft.com/office/officeart/2005/8/layout/vList5"/>
    <dgm:cxn modelId="{1D1486A3-BF1B-4703-9C1C-F84C77E4172D}" type="presParOf" srcId="{09B4E053-B01C-431B-A8D3-8768B189BC83}" destId="{7CA7F519-AEBC-417A-9036-44001E225A6D}" srcOrd="0" destOrd="0" presId="urn:microsoft.com/office/officeart/2005/8/layout/vList5"/>
    <dgm:cxn modelId="{8FB86F79-AC2F-4A79-A68A-42552F5D04BF}" type="presParOf" srcId="{09B4E053-B01C-431B-A8D3-8768B189BC83}" destId="{B6B24285-ADEC-425F-BF0E-AFCBECA56FB1}" srcOrd="1" destOrd="0" presId="urn:microsoft.com/office/officeart/2005/8/layout/vList5"/>
    <dgm:cxn modelId="{8C803A09-4379-4E27-89FC-91DF917D4E21}" type="presParOf" srcId="{49211F09-8A02-4A5D-A492-1687A14E5CA4}" destId="{EB3168AA-CD77-440B-8EC0-B0DE5196C681}" srcOrd="3" destOrd="0" presId="urn:microsoft.com/office/officeart/2005/8/layout/vList5"/>
    <dgm:cxn modelId="{47B07CE1-D709-4CCC-BE98-6207E0132DC3}" type="presParOf" srcId="{49211F09-8A02-4A5D-A492-1687A14E5CA4}" destId="{2FAA7467-292E-453E-9E4E-DC6BF5CED808}" srcOrd="4" destOrd="0" presId="urn:microsoft.com/office/officeart/2005/8/layout/vList5"/>
    <dgm:cxn modelId="{0A553AAB-A927-4667-9ABE-6CC54A120F71}" type="presParOf" srcId="{2FAA7467-292E-453E-9E4E-DC6BF5CED808}" destId="{2EC8B3B5-EB76-4AE2-975C-8C72339FBC18}" srcOrd="0" destOrd="0" presId="urn:microsoft.com/office/officeart/2005/8/layout/vList5"/>
    <dgm:cxn modelId="{2092FD00-93D3-4F26-BF93-F2D22757D765}" type="presParOf" srcId="{2FAA7467-292E-453E-9E4E-DC6BF5CED808}" destId="{E3B564B1-62BB-4E10-A0E8-8CAD14EEFCE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AE7216-6798-4108-B04B-C60E93B1EE7B}" type="doc">
      <dgm:prSet loTypeId="urn:microsoft.com/office/officeart/2016/7/layout/RepeatingBendingProcessNew" loCatId="process" qsTypeId="urn:microsoft.com/office/officeart/2005/8/quickstyle/simple5" qsCatId="simple" csTypeId="urn:microsoft.com/office/officeart/2005/8/colors/accent1_2" csCatId="accent1" phldr="1"/>
      <dgm:spPr/>
      <dgm:t>
        <a:bodyPr/>
        <a:lstStyle/>
        <a:p>
          <a:endParaRPr lang="en-US"/>
        </a:p>
      </dgm:t>
    </dgm:pt>
    <dgm:pt modelId="{E8E160F2-8142-43DC-AF46-9827B0F98560}">
      <dgm:prSet/>
      <dgm:spPr/>
      <dgm:t>
        <a:bodyPr/>
        <a:lstStyle/>
        <a:p>
          <a:r>
            <a:rPr lang="en-US" dirty="0"/>
            <a:t>Administrator: someone who has access to all the administration features within a single site.</a:t>
          </a:r>
        </a:p>
      </dgm:t>
    </dgm:pt>
    <dgm:pt modelId="{F3E8B4BE-DB84-405D-AD91-7B7B8B1B43EC}" type="parTrans" cxnId="{92CC20DA-8BAD-4E7F-80A2-721296AD1D75}">
      <dgm:prSet/>
      <dgm:spPr/>
      <dgm:t>
        <a:bodyPr/>
        <a:lstStyle/>
        <a:p>
          <a:endParaRPr lang="en-US"/>
        </a:p>
      </dgm:t>
    </dgm:pt>
    <dgm:pt modelId="{626EAAF5-8C32-44FD-97E6-636DAF95E269}" type="sibTrans" cxnId="{92CC20DA-8BAD-4E7F-80A2-721296AD1D75}">
      <dgm:prSet/>
      <dgm:spPr/>
      <dgm:t>
        <a:bodyPr/>
        <a:lstStyle/>
        <a:p>
          <a:endParaRPr lang="en-US"/>
        </a:p>
      </dgm:t>
    </dgm:pt>
    <dgm:pt modelId="{93AAF9FB-7E5C-435D-9622-D3D45BD734C5}">
      <dgm:prSet/>
      <dgm:spPr/>
      <dgm:t>
        <a:bodyPr/>
        <a:lstStyle/>
        <a:p>
          <a:r>
            <a:rPr lang="en-US" dirty="0"/>
            <a:t>Editor: someone who can publish and manage posts including the posts of other users.</a:t>
          </a:r>
        </a:p>
      </dgm:t>
    </dgm:pt>
    <dgm:pt modelId="{F9380D79-3305-4632-854C-576D4683F398}" type="parTrans" cxnId="{9D826190-8D34-4D37-961C-3684445A5A1C}">
      <dgm:prSet/>
      <dgm:spPr/>
      <dgm:t>
        <a:bodyPr/>
        <a:lstStyle/>
        <a:p>
          <a:endParaRPr lang="en-US"/>
        </a:p>
      </dgm:t>
    </dgm:pt>
    <dgm:pt modelId="{F0EE7BA8-272A-4BFC-BB52-87C7C123F29C}" type="sibTrans" cxnId="{9D826190-8D34-4D37-961C-3684445A5A1C}">
      <dgm:prSet/>
      <dgm:spPr/>
      <dgm:t>
        <a:bodyPr/>
        <a:lstStyle/>
        <a:p>
          <a:endParaRPr lang="en-US"/>
        </a:p>
      </dgm:t>
    </dgm:pt>
    <dgm:pt modelId="{1137BD60-E4D1-4C04-B08E-19CDEF1CBC12}">
      <dgm:prSet/>
      <dgm:spPr/>
      <dgm:t>
        <a:bodyPr/>
        <a:lstStyle/>
        <a:p>
          <a:r>
            <a:rPr lang="en-US" dirty="0"/>
            <a:t>Author: someone who can publish and manage their own posts.</a:t>
          </a:r>
        </a:p>
      </dgm:t>
    </dgm:pt>
    <dgm:pt modelId="{AFCB77A2-2520-40E0-B963-3EE851FDCA4F}" type="parTrans" cxnId="{C23B3521-2BC4-4FEB-AFC4-29A9BAD80FE3}">
      <dgm:prSet/>
      <dgm:spPr/>
      <dgm:t>
        <a:bodyPr/>
        <a:lstStyle/>
        <a:p>
          <a:endParaRPr lang="en-US"/>
        </a:p>
      </dgm:t>
    </dgm:pt>
    <dgm:pt modelId="{61F9FBC6-BB8C-4B1C-B27E-54299D0273C2}" type="sibTrans" cxnId="{C23B3521-2BC4-4FEB-AFC4-29A9BAD80FE3}">
      <dgm:prSet/>
      <dgm:spPr/>
      <dgm:t>
        <a:bodyPr/>
        <a:lstStyle/>
        <a:p>
          <a:endParaRPr lang="en-US"/>
        </a:p>
      </dgm:t>
    </dgm:pt>
    <dgm:pt modelId="{9724617F-CD77-4EC8-8D33-851EA79D131D}">
      <dgm:prSet/>
      <dgm:spPr/>
      <dgm:t>
        <a:bodyPr/>
        <a:lstStyle/>
        <a:p>
          <a:r>
            <a:rPr lang="en-US" dirty="0"/>
            <a:t>Contributor: someone who can write and manage their own posts but cannot publish them.</a:t>
          </a:r>
        </a:p>
      </dgm:t>
    </dgm:pt>
    <dgm:pt modelId="{A181D8B0-BA8C-4E0B-998F-6E3CC6C8972D}" type="parTrans" cxnId="{B17DF227-8E5B-4EC4-B6D0-D15A535FB30D}">
      <dgm:prSet/>
      <dgm:spPr/>
      <dgm:t>
        <a:bodyPr/>
        <a:lstStyle/>
        <a:p>
          <a:endParaRPr lang="en-US"/>
        </a:p>
      </dgm:t>
    </dgm:pt>
    <dgm:pt modelId="{091DBBD3-5F05-4303-89C9-C2D9B00B70CC}" type="sibTrans" cxnId="{B17DF227-8E5B-4EC4-B6D0-D15A535FB30D}">
      <dgm:prSet/>
      <dgm:spPr/>
      <dgm:t>
        <a:bodyPr/>
        <a:lstStyle/>
        <a:p>
          <a:endParaRPr lang="en-US"/>
        </a:p>
      </dgm:t>
    </dgm:pt>
    <dgm:pt modelId="{1C78BAEE-231C-4E4B-8F69-BFB5F5EDCDF3}">
      <dgm:prSet/>
      <dgm:spPr/>
      <dgm:t>
        <a:bodyPr/>
        <a:lstStyle/>
        <a:p>
          <a:r>
            <a:rPr lang="en-US" dirty="0"/>
            <a:t>Subscriber: someone who can only manage their profile.</a:t>
          </a:r>
        </a:p>
      </dgm:t>
    </dgm:pt>
    <dgm:pt modelId="{E1F98A3E-8D72-415C-AB64-7F1152C2C650}" type="parTrans" cxnId="{77D2893A-4A2B-4BE2-B408-906BC89B9FFC}">
      <dgm:prSet/>
      <dgm:spPr/>
      <dgm:t>
        <a:bodyPr/>
        <a:lstStyle/>
        <a:p>
          <a:endParaRPr lang="en-US"/>
        </a:p>
      </dgm:t>
    </dgm:pt>
    <dgm:pt modelId="{C8FEB15B-1487-4E6C-B82D-F56EDC0FD227}" type="sibTrans" cxnId="{77D2893A-4A2B-4BE2-B408-906BC89B9FFC}">
      <dgm:prSet/>
      <dgm:spPr/>
      <dgm:t>
        <a:bodyPr/>
        <a:lstStyle/>
        <a:p>
          <a:endParaRPr lang="en-US"/>
        </a:p>
      </dgm:t>
    </dgm:pt>
    <dgm:pt modelId="{252523FC-11D7-4283-8B05-278AD42DC5E7}" type="pres">
      <dgm:prSet presAssocID="{04AE7216-6798-4108-B04B-C60E93B1EE7B}" presName="Name0" presStyleCnt="0">
        <dgm:presLayoutVars>
          <dgm:dir/>
          <dgm:resizeHandles val="exact"/>
        </dgm:presLayoutVars>
      </dgm:prSet>
      <dgm:spPr/>
    </dgm:pt>
    <dgm:pt modelId="{34077618-AF85-4C9F-9D8F-1E090E907F99}" type="pres">
      <dgm:prSet presAssocID="{E8E160F2-8142-43DC-AF46-9827B0F98560}" presName="node" presStyleLbl="node1" presStyleIdx="0" presStyleCnt="5">
        <dgm:presLayoutVars>
          <dgm:bulletEnabled val="1"/>
        </dgm:presLayoutVars>
      </dgm:prSet>
      <dgm:spPr/>
    </dgm:pt>
    <dgm:pt modelId="{B45B7961-87F2-4B8D-ABC7-8532B923BDC1}" type="pres">
      <dgm:prSet presAssocID="{626EAAF5-8C32-44FD-97E6-636DAF95E269}" presName="sibTrans" presStyleLbl="sibTrans1D1" presStyleIdx="0" presStyleCnt="4"/>
      <dgm:spPr/>
    </dgm:pt>
    <dgm:pt modelId="{2B4B6791-95D4-4713-A499-78E724CF632A}" type="pres">
      <dgm:prSet presAssocID="{626EAAF5-8C32-44FD-97E6-636DAF95E269}" presName="connectorText" presStyleLbl="sibTrans1D1" presStyleIdx="0" presStyleCnt="4"/>
      <dgm:spPr/>
    </dgm:pt>
    <dgm:pt modelId="{A872A46C-0F53-4E4E-9416-BBFC9D900D85}" type="pres">
      <dgm:prSet presAssocID="{93AAF9FB-7E5C-435D-9622-D3D45BD734C5}" presName="node" presStyleLbl="node1" presStyleIdx="1" presStyleCnt="5">
        <dgm:presLayoutVars>
          <dgm:bulletEnabled val="1"/>
        </dgm:presLayoutVars>
      </dgm:prSet>
      <dgm:spPr/>
    </dgm:pt>
    <dgm:pt modelId="{F6806975-D8DA-444B-8C7E-6D3404AF41CE}" type="pres">
      <dgm:prSet presAssocID="{F0EE7BA8-272A-4BFC-BB52-87C7C123F29C}" presName="sibTrans" presStyleLbl="sibTrans1D1" presStyleIdx="1" presStyleCnt="4"/>
      <dgm:spPr/>
    </dgm:pt>
    <dgm:pt modelId="{D05FA8D9-4419-4508-8732-EC7D4FF93017}" type="pres">
      <dgm:prSet presAssocID="{F0EE7BA8-272A-4BFC-BB52-87C7C123F29C}" presName="connectorText" presStyleLbl="sibTrans1D1" presStyleIdx="1" presStyleCnt="4"/>
      <dgm:spPr/>
    </dgm:pt>
    <dgm:pt modelId="{EBB5C7EE-44B8-4648-91E3-F6B044EB37C1}" type="pres">
      <dgm:prSet presAssocID="{1137BD60-E4D1-4C04-B08E-19CDEF1CBC12}" presName="node" presStyleLbl="node1" presStyleIdx="2" presStyleCnt="5">
        <dgm:presLayoutVars>
          <dgm:bulletEnabled val="1"/>
        </dgm:presLayoutVars>
      </dgm:prSet>
      <dgm:spPr/>
    </dgm:pt>
    <dgm:pt modelId="{6B8CE638-ED56-42F4-B01C-105FACCF3CB1}" type="pres">
      <dgm:prSet presAssocID="{61F9FBC6-BB8C-4B1C-B27E-54299D0273C2}" presName="sibTrans" presStyleLbl="sibTrans1D1" presStyleIdx="2" presStyleCnt="4"/>
      <dgm:spPr/>
    </dgm:pt>
    <dgm:pt modelId="{225322C0-9C4A-4D83-A888-BCFC72D52C06}" type="pres">
      <dgm:prSet presAssocID="{61F9FBC6-BB8C-4B1C-B27E-54299D0273C2}" presName="connectorText" presStyleLbl="sibTrans1D1" presStyleIdx="2" presStyleCnt="4"/>
      <dgm:spPr/>
    </dgm:pt>
    <dgm:pt modelId="{5308C890-7B7C-4A9C-9286-99DE03A67C8C}" type="pres">
      <dgm:prSet presAssocID="{9724617F-CD77-4EC8-8D33-851EA79D131D}" presName="node" presStyleLbl="node1" presStyleIdx="3" presStyleCnt="5">
        <dgm:presLayoutVars>
          <dgm:bulletEnabled val="1"/>
        </dgm:presLayoutVars>
      </dgm:prSet>
      <dgm:spPr/>
    </dgm:pt>
    <dgm:pt modelId="{80319A02-939B-4282-B7E6-29A2CE588FBA}" type="pres">
      <dgm:prSet presAssocID="{091DBBD3-5F05-4303-89C9-C2D9B00B70CC}" presName="sibTrans" presStyleLbl="sibTrans1D1" presStyleIdx="3" presStyleCnt="4"/>
      <dgm:spPr/>
    </dgm:pt>
    <dgm:pt modelId="{85D93187-E3D4-4B5E-83C3-9DCD3903C4E9}" type="pres">
      <dgm:prSet presAssocID="{091DBBD3-5F05-4303-89C9-C2D9B00B70CC}" presName="connectorText" presStyleLbl="sibTrans1D1" presStyleIdx="3" presStyleCnt="4"/>
      <dgm:spPr/>
    </dgm:pt>
    <dgm:pt modelId="{EB62FE8A-1F85-48C2-8E01-A4FB395E6C4A}" type="pres">
      <dgm:prSet presAssocID="{1C78BAEE-231C-4E4B-8F69-BFB5F5EDCDF3}" presName="node" presStyleLbl="node1" presStyleIdx="4" presStyleCnt="5">
        <dgm:presLayoutVars>
          <dgm:bulletEnabled val="1"/>
        </dgm:presLayoutVars>
      </dgm:prSet>
      <dgm:spPr/>
    </dgm:pt>
  </dgm:ptLst>
  <dgm:cxnLst>
    <dgm:cxn modelId="{1CBC5F05-AFDD-4171-B3A3-43FDAF73DBDC}" type="presOf" srcId="{04AE7216-6798-4108-B04B-C60E93B1EE7B}" destId="{252523FC-11D7-4283-8B05-278AD42DC5E7}" srcOrd="0" destOrd="0" presId="urn:microsoft.com/office/officeart/2016/7/layout/RepeatingBendingProcessNew"/>
    <dgm:cxn modelId="{C23B3521-2BC4-4FEB-AFC4-29A9BAD80FE3}" srcId="{04AE7216-6798-4108-B04B-C60E93B1EE7B}" destId="{1137BD60-E4D1-4C04-B08E-19CDEF1CBC12}" srcOrd="2" destOrd="0" parTransId="{AFCB77A2-2520-40E0-B963-3EE851FDCA4F}" sibTransId="{61F9FBC6-BB8C-4B1C-B27E-54299D0273C2}"/>
    <dgm:cxn modelId="{B17DF227-8E5B-4EC4-B6D0-D15A535FB30D}" srcId="{04AE7216-6798-4108-B04B-C60E93B1EE7B}" destId="{9724617F-CD77-4EC8-8D33-851EA79D131D}" srcOrd="3" destOrd="0" parTransId="{A181D8B0-BA8C-4E0B-998F-6E3CC6C8972D}" sibTransId="{091DBBD3-5F05-4303-89C9-C2D9B00B70CC}"/>
    <dgm:cxn modelId="{F641AD2B-9CA4-4598-BC2E-93CA169953E5}" type="presOf" srcId="{F0EE7BA8-272A-4BFC-BB52-87C7C123F29C}" destId="{D05FA8D9-4419-4508-8732-EC7D4FF93017}" srcOrd="1" destOrd="0" presId="urn:microsoft.com/office/officeart/2016/7/layout/RepeatingBendingProcessNew"/>
    <dgm:cxn modelId="{E06E632C-34E0-465A-A7C0-C07884CE822A}" type="presOf" srcId="{61F9FBC6-BB8C-4B1C-B27E-54299D0273C2}" destId="{6B8CE638-ED56-42F4-B01C-105FACCF3CB1}" srcOrd="0" destOrd="0" presId="urn:microsoft.com/office/officeart/2016/7/layout/RepeatingBendingProcessNew"/>
    <dgm:cxn modelId="{48FC8B32-EE40-41A0-9F57-A6EDEC9DC5B4}" type="presOf" srcId="{E8E160F2-8142-43DC-AF46-9827B0F98560}" destId="{34077618-AF85-4C9F-9D8F-1E090E907F99}" srcOrd="0" destOrd="0" presId="urn:microsoft.com/office/officeart/2016/7/layout/RepeatingBendingProcessNew"/>
    <dgm:cxn modelId="{77D2893A-4A2B-4BE2-B408-906BC89B9FFC}" srcId="{04AE7216-6798-4108-B04B-C60E93B1EE7B}" destId="{1C78BAEE-231C-4E4B-8F69-BFB5F5EDCDF3}" srcOrd="4" destOrd="0" parTransId="{E1F98A3E-8D72-415C-AB64-7F1152C2C650}" sibTransId="{C8FEB15B-1487-4E6C-B82D-F56EDC0FD227}"/>
    <dgm:cxn modelId="{EC927D4E-8F86-4490-A465-97993EE4C1EE}" type="presOf" srcId="{626EAAF5-8C32-44FD-97E6-636DAF95E269}" destId="{2B4B6791-95D4-4713-A499-78E724CF632A}" srcOrd="1" destOrd="0" presId="urn:microsoft.com/office/officeart/2016/7/layout/RepeatingBendingProcessNew"/>
    <dgm:cxn modelId="{3F7D3690-EE42-4318-9F90-4C5D3D041957}" type="presOf" srcId="{091DBBD3-5F05-4303-89C9-C2D9B00B70CC}" destId="{85D93187-E3D4-4B5E-83C3-9DCD3903C4E9}" srcOrd="1" destOrd="0" presId="urn:microsoft.com/office/officeart/2016/7/layout/RepeatingBendingProcessNew"/>
    <dgm:cxn modelId="{9D826190-8D34-4D37-961C-3684445A5A1C}" srcId="{04AE7216-6798-4108-B04B-C60E93B1EE7B}" destId="{93AAF9FB-7E5C-435D-9622-D3D45BD734C5}" srcOrd="1" destOrd="0" parTransId="{F9380D79-3305-4632-854C-576D4683F398}" sibTransId="{F0EE7BA8-272A-4BFC-BB52-87C7C123F29C}"/>
    <dgm:cxn modelId="{8921C19C-6948-453E-B8F8-CAA14CC3636E}" type="presOf" srcId="{091DBBD3-5F05-4303-89C9-C2D9B00B70CC}" destId="{80319A02-939B-4282-B7E6-29A2CE588FBA}" srcOrd="0" destOrd="0" presId="urn:microsoft.com/office/officeart/2016/7/layout/RepeatingBendingProcessNew"/>
    <dgm:cxn modelId="{E85AF8AB-3CFA-428B-88E7-81F3E303D961}" type="presOf" srcId="{1137BD60-E4D1-4C04-B08E-19CDEF1CBC12}" destId="{EBB5C7EE-44B8-4648-91E3-F6B044EB37C1}" srcOrd="0" destOrd="0" presId="urn:microsoft.com/office/officeart/2016/7/layout/RepeatingBendingProcessNew"/>
    <dgm:cxn modelId="{09B432B3-DCDA-43C7-AFEB-7959B6E82EED}" type="presOf" srcId="{9724617F-CD77-4EC8-8D33-851EA79D131D}" destId="{5308C890-7B7C-4A9C-9286-99DE03A67C8C}" srcOrd="0" destOrd="0" presId="urn:microsoft.com/office/officeart/2016/7/layout/RepeatingBendingProcessNew"/>
    <dgm:cxn modelId="{A61251C4-4A81-41D0-A31D-71DC56EEDC98}" type="presOf" srcId="{1C78BAEE-231C-4E4B-8F69-BFB5F5EDCDF3}" destId="{EB62FE8A-1F85-48C2-8E01-A4FB395E6C4A}" srcOrd="0" destOrd="0" presId="urn:microsoft.com/office/officeart/2016/7/layout/RepeatingBendingProcessNew"/>
    <dgm:cxn modelId="{6CD0ECCB-FF93-4AFB-9CD2-1E00F08498AC}" type="presOf" srcId="{F0EE7BA8-272A-4BFC-BB52-87C7C123F29C}" destId="{F6806975-D8DA-444B-8C7E-6D3404AF41CE}" srcOrd="0" destOrd="0" presId="urn:microsoft.com/office/officeart/2016/7/layout/RepeatingBendingProcessNew"/>
    <dgm:cxn modelId="{20E4BACE-25D5-4334-AE23-F2F7E4088E0E}" type="presOf" srcId="{93AAF9FB-7E5C-435D-9622-D3D45BD734C5}" destId="{A872A46C-0F53-4E4E-9416-BBFC9D900D85}" srcOrd="0" destOrd="0" presId="urn:microsoft.com/office/officeart/2016/7/layout/RepeatingBendingProcessNew"/>
    <dgm:cxn modelId="{92CC20DA-8BAD-4E7F-80A2-721296AD1D75}" srcId="{04AE7216-6798-4108-B04B-C60E93B1EE7B}" destId="{E8E160F2-8142-43DC-AF46-9827B0F98560}" srcOrd="0" destOrd="0" parTransId="{F3E8B4BE-DB84-405D-AD91-7B7B8B1B43EC}" sibTransId="{626EAAF5-8C32-44FD-97E6-636DAF95E269}"/>
    <dgm:cxn modelId="{AC7841F3-8CE1-4C6D-B448-4E702BBF5CFC}" type="presOf" srcId="{61F9FBC6-BB8C-4B1C-B27E-54299D0273C2}" destId="{225322C0-9C4A-4D83-A888-BCFC72D52C06}" srcOrd="1" destOrd="0" presId="urn:microsoft.com/office/officeart/2016/7/layout/RepeatingBendingProcessNew"/>
    <dgm:cxn modelId="{7DE077FF-FA93-4E76-A72D-D9FAD53D66FC}" type="presOf" srcId="{626EAAF5-8C32-44FD-97E6-636DAF95E269}" destId="{B45B7961-87F2-4B8D-ABC7-8532B923BDC1}" srcOrd="0" destOrd="0" presId="urn:microsoft.com/office/officeart/2016/7/layout/RepeatingBendingProcessNew"/>
    <dgm:cxn modelId="{4E2126A0-9FA9-4225-A38A-157A74D222E1}" type="presParOf" srcId="{252523FC-11D7-4283-8B05-278AD42DC5E7}" destId="{34077618-AF85-4C9F-9D8F-1E090E907F99}" srcOrd="0" destOrd="0" presId="urn:microsoft.com/office/officeart/2016/7/layout/RepeatingBendingProcessNew"/>
    <dgm:cxn modelId="{6693F10C-D4C9-4680-92F7-F247880B30BB}" type="presParOf" srcId="{252523FC-11D7-4283-8B05-278AD42DC5E7}" destId="{B45B7961-87F2-4B8D-ABC7-8532B923BDC1}" srcOrd="1" destOrd="0" presId="urn:microsoft.com/office/officeart/2016/7/layout/RepeatingBendingProcessNew"/>
    <dgm:cxn modelId="{626A48A3-D7F3-4A82-9ECE-F770D203FF0D}" type="presParOf" srcId="{B45B7961-87F2-4B8D-ABC7-8532B923BDC1}" destId="{2B4B6791-95D4-4713-A499-78E724CF632A}" srcOrd="0" destOrd="0" presId="urn:microsoft.com/office/officeart/2016/7/layout/RepeatingBendingProcessNew"/>
    <dgm:cxn modelId="{A624B485-A2BB-4197-AEC9-BB71C56E52E6}" type="presParOf" srcId="{252523FC-11D7-4283-8B05-278AD42DC5E7}" destId="{A872A46C-0F53-4E4E-9416-BBFC9D900D85}" srcOrd="2" destOrd="0" presId="urn:microsoft.com/office/officeart/2016/7/layout/RepeatingBendingProcessNew"/>
    <dgm:cxn modelId="{60BFDFD7-4CB2-4CDD-A860-5706E5373C00}" type="presParOf" srcId="{252523FC-11D7-4283-8B05-278AD42DC5E7}" destId="{F6806975-D8DA-444B-8C7E-6D3404AF41CE}" srcOrd="3" destOrd="0" presId="urn:microsoft.com/office/officeart/2016/7/layout/RepeatingBendingProcessNew"/>
    <dgm:cxn modelId="{31041172-3EDA-462D-9934-4EDB1CEB3EB6}" type="presParOf" srcId="{F6806975-D8DA-444B-8C7E-6D3404AF41CE}" destId="{D05FA8D9-4419-4508-8732-EC7D4FF93017}" srcOrd="0" destOrd="0" presId="urn:microsoft.com/office/officeart/2016/7/layout/RepeatingBendingProcessNew"/>
    <dgm:cxn modelId="{6FDC551B-4732-49F4-919A-65BD31B86DED}" type="presParOf" srcId="{252523FC-11D7-4283-8B05-278AD42DC5E7}" destId="{EBB5C7EE-44B8-4648-91E3-F6B044EB37C1}" srcOrd="4" destOrd="0" presId="urn:microsoft.com/office/officeart/2016/7/layout/RepeatingBendingProcessNew"/>
    <dgm:cxn modelId="{31E1AFB2-4C7A-43AB-9F26-002DAD62AAD8}" type="presParOf" srcId="{252523FC-11D7-4283-8B05-278AD42DC5E7}" destId="{6B8CE638-ED56-42F4-B01C-105FACCF3CB1}" srcOrd="5" destOrd="0" presId="urn:microsoft.com/office/officeart/2016/7/layout/RepeatingBendingProcessNew"/>
    <dgm:cxn modelId="{F8BDA338-013D-4F5A-8E10-2FEDF8D59919}" type="presParOf" srcId="{6B8CE638-ED56-42F4-B01C-105FACCF3CB1}" destId="{225322C0-9C4A-4D83-A888-BCFC72D52C06}" srcOrd="0" destOrd="0" presId="urn:microsoft.com/office/officeart/2016/7/layout/RepeatingBendingProcessNew"/>
    <dgm:cxn modelId="{1A747F8F-023E-463E-BC78-E275EE82343C}" type="presParOf" srcId="{252523FC-11D7-4283-8B05-278AD42DC5E7}" destId="{5308C890-7B7C-4A9C-9286-99DE03A67C8C}" srcOrd="6" destOrd="0" presId="urn:microsoft.com/office/officeart/2016/7/layout/RepeatingBendingProcessNew"/>
    <dgm:cxn modelId="{7DA64282-DFA5-4142-8B4A-7830F312C250}" type="presParOf" srcId="{252523FC-11D7-4283-8B05-278AD42DC5E7}" destId="{80319A02-939B-4282-B7E6-29A2CE588FBA}" srcOrd="7" destOrd="0" presId="urn:microsoft.com/office/officeart/2016/7/layout/RepeatingBendingProcessNew"/>
    <dgm:cxn modelId="{CB413B41-9BFF-42EB-9A95-9FCADF052E7A}" type="presParOf" srcId="{80319A02-939B-4282-B7E6-29A2CE588FBA}" destId="{85D93187-E3D4-4B5E-83C3-9DCD3903C4E9}" srcOrd="0" destOrd="0" presId="urn:microsoft.com/office/officeart/2016/7/layout/RepeatingBendingProcessNew"/>
    <dgm:cxn modelId="{CAEEF510-32D4-431D-866E-8211B17DE60E}" type="presParOf" srcId="{252523FC-11D7-4283-8B05-278AD42DC5E7}" destId="{EB62FE8A-1F85-48C2-8E01-A4FB395E6C4A}" srcOrd="8"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A67619-596F-4A27-B303-2E858EB41E71}" type="doc">
      <dgm:prSet loTypeId="urn:microsoft.com/office/officeart/2008/layout/LinedList" loCatId="list" qsTypeId="urn:microsoft.com/office/officeart/2005/8/quickstyle/simple3" qsCatId="simple" csTypeId="urn:microsoft.com/office/officeart/2005/8/colors/accent2_2" csCatId="accent2" phldr="1"/>
      <dgm:spPr/>
      <dgm:t>
        <a:bodyPr/>
        <a:lstStyle/>
        <a:p>
          <a:endParaRPr lang="en-US"/>
        </a:p>
      </dgm:t>
    </dgm:pt>
    <dgm:pt modelId="{63402AAE-5A20-44A7-94A1-6C43292010AB}">
      <dgm:prSet/>
      <dgm:spPr/>
      <dgm:t>
        <a:bodyPr/>
        <a:lstStyle/>
        <a:p>
          <a:r>
            <a:rPr lang="en-US" dirty="0"/>
            <a:t>WordPress for</a:t>
          </a:r>
          <a:r>
            <a:rPr lang="en-US" baseline="0" dirty="0"/>
            <a:t> Dummies</a:t>
          </a:r>
          <a:endParaRPr lang="en-US" dirty="0"/>
        </a:p>
      </dgm:t>
    </dgm:pt>
    <dgm:pt modelId="{9F0F35ED-954D-4A04-899A-D8F154973BD4}" type="parTrans" cxnId="{F13E23E1-4414-4DFD-918F-B5BF87B42D67}">
      <dgm:prSet/>
      <dgm:spPr/>
      <dgm:t>
        <a:bodyPr/>
        <a:lstStyle/>
        <a:p>
          <a:endParaRPr lang="en-US"/>
        </a:p>
      </dgm:t>
    </dgm:pt>
    <dgm:pt modelId="{99C87996-50B2-481B-8CC1-A29FEB736095}" type="sibTrans" cxnId="{F13E23E1-4414-4DFD-918F-B5BF87B42D67}">
      <dgm:prSet/>
      <dgm:spPr/>
      <dgm:t>
        <a:bodyPr/>
        <a:lstStyle/>
        <a:p>
          <a:endParaRPr lang="en-US"/>
        </a:p>
      </dgm:t>
    </dgm:pt>
    <dgm:pt modelId="{07772D10-7A14-42C0-A625-47877014369E}">
      <dgm:prSet/>
      <dgm:spPr/>
      <dgm:t>
        <a:bodyPr/>
        <a:lstStyle/>
        <a:p>
          <a:r>
            <a:rPr lang="en-US" dirty="0"/>
            <a:t>WordPress: The Missing Manual</a:t>
          </a:r>
        </a:p>
      </dgm:t>
    </dgm:pt>
    <dgm:pt modelId="{D502FDA6-632F-4C77-80E8-6E5FDA2137D0}" type="parTrans" cxnId="{9FA1AD4B-1671-4E8C-B640-68BCD6E48808}">
      <dgm:prSet/>
      <dgm:spPr/>
      <dgm:t>
        <a:bodyPr/>
        <a:lstStyle/>
        <a:p>
          <a:endParaRPr lang="en-US"/>
        </a:p>
      </dgm:t>
    </dgm:pt>
    <dgm:pt modelId="{F38DBDB0-1F4E-4EA6-9644-B1A3A257E6A0}" type="sibTrans" cxnId="{9FA1AD4B-1671-4E8C-B640-68BCD6E48808}">
      <dgm:prSet/>
      <dgm:spPr/>
      <dgm:t>
        <a:bodyPr/>
        <a:lstStyle/>
        <a:p>
          <a:endParaRPr lang="en-US"/>
        </a:p>
      </dgm:t>
    </dgm:pt>
    <dgm:pt modelId="{947D98CE-45A0-4C0A-B328-C2E9D2241E2C}">
      <dgm:prSet/>
      <dgm:spPr/>
      <dgm:t>
        <a:bodyPr/>
        <a:lstStyle/>
        <a:p>
          <a:r>
            <a:rPr lang="en-US" dirty="0">
              <a:hlinkClick xmlns:r="http://schemas.openxmlformats.org/officeDocument/2006/relationships" r:id="rId1"/>
            </a:rPr>
            <a:t>https://www.cac-stc.org/customizing-your-chapter-email-addresses/</a:t>
          </a:r>
          <a:endParaRPr lang="en-US" dirty="0"/>
        </a:p>
      </dgm:t>
    </dgm:pt>
    <dgm:pt modelId="{94A785C3-8E4A-48BD-9B23-3E75F41C235A}" type="parTrans" cxnId="{842D7A1C-9F77-4C66-B981-01D6EFE470D7}">
      <dgm:prSet/>
      <dgm:spPr/>
      <dgm:t>
        <a:bodyPr/>
        <a:lstStyle/>
        <a:p>
          <a:endParaRPr lang="en-US"/>
        </a:p>
      </dgm:t>
    </dgm:pt>
    <dgm:pt modelId="{466C5D7A-9F93-4534-8628-F3556E2DF336}" type="sibTrans" cxnId="{842D7A1C-9F77-4C66-B981-01D6EFE470D7}">
      <dgm:prSet/>
      <dgm:spPr/>
      <dgm:t>
        <a:bodyPr/>
        <a:lstStyle/>
        <a:p>
          <a:endParaRPr lang="en-US"/>
        </a:p>
      </dgm:t>
    </dgm:pt>
    <dgm:pt modelId="{56D69F4A-5473-44B5-BB7E-DD9BE4A503FD}" type="pres">
      <dgm:prSet presAssocID="{F3A67619-596F-4A27-B303-2E858EB41E71}" presName="vert0" presStyleCnt="0">
        <dgm:presLayoutVars>
          <dgm:dir/>
          <dgm:animOne val="branch"/>
          <dgm:animLvl val="lvl"/>
        </dgm:presLayoutVars>
      </dgm:prSet>
      <dgm:spPr/>
    </dgm:pt>
    <dgm:pt modelId="{01C9DC7F-5DFD-4EB6-BA1A-58377658DA82}" type="pres">
      <dgm:prSet presAssocID="{63402AAE-5A20-44A7-94A1-6C43292010AB}" presName="thickLine" presStyleLbl="alignNode1" presStyleIdx="0" presStyleCnt="3"/>
      <dgm:spPr/>
    </dgm:pt>
    <dgm:pt modelId="{CE11953C-D9C4-4B6D-92B2-218AD588263D}" type="pres">
      <dgm:prSet presAssocID="{63402AAE-5A20-44A7-94A1-6C43292010AB}" presName="horz1" presStyleCnt="0"/>
      <dgm:spPr/>
    </dgm:pt>
    <dgm:pt modelId="{3C72CD40-AB37-4C8C-86EB-8C9570B0C672}" type="pres">
      <dgm:prSet presAssocID="{63402AAE-5A20-44A7-94A1-6C43292010AB}" presName="tx1" presStyleLbl="revTx" presStyleIdx="0" presStyleCnt="3"/>
      <dgm:spPr/>
    </dgm:pt>
    <dgm:pt modelId="{8DCE01A7-6119-4E30-8A45-8E5E156C829C}" type="pres">
      <dgm:prSet presAssocID="{63402AAE-5A20-44A7-94A1-6C43292010AB}" presName="vert1" presStyleCnt="0"/>
      <dgm:spPr/>
    </dgm:pt>
    <dgm:pt modelId="{CF6EF7F2-C4AC-4D89-AB27-F955FF93EAD8}" type="pres">
      <dgm:prSet presAssocID="{07772D10-7A14-42C0-A625-47877014369E}" presName="thickLine" presStyleLbl="alignNode1" presStyleIdx="1" presStyleCnt="3"/>
      <dgm:spPr/>
    </dgm:pt>
    <dgm:pt modelId="{3CDDEC5E-0377-445C-8A54-51BB3EF9FBF0}" type="pres">
      <dgm:prSet presAssocID="{07772D10-7A14-42C0-A625-47877014369E}" presName="horz1" presStyleCnt="0"/>
      <dgm:spPr/>
    </dgm:pt>
    <dgm:pt modelId="{7F0C9929-D652-4E8F-A0CF-CB6B7327B1BB}" type="pres">
      <dgm:prSet presAssocID="{07772D10-7A14-42C0-A625-47877014369E}" presName="tx1" presStyleLbl="revTx" presStyleIdx="1" presStyleCnt="3"/>
      <dgm:spPr/>
    </dgm:pt>
    <dgm:pt modelId="{DCC740EE-DA78-4A75-B202-7F68E8BB2260}" type="pres">
      <dgm:prSet presAssocID="{07772D10-7A14-42C0-A625-47877014369E}" presName="vert1" presStyleCnt="0"/>
      <dgm:spPr/>
    </dgm:pt>
    <dgm:pt modelId="{0392A02F-3B7F-40CE-B09B-D82278C27CE0}" type="pres">
      <dgm:prSet presAssocID="{947D98CE-45A0-4C0A-B328-C2E9D2241E2C}" presName="thickLine" presStyleLbl="alignNode1" presStyleIdx="2" presStyleCnt="3"/>
      <dgm:spPr/>
    </dgm:pt>
    <dgm:pt modelId="{0CD7A476-C795-4CF4-8A1F-822A6E5927D5}" type="pres">
      <dgm:prSet presAssocID="{947D98CE-45A0-4C0A-B328-C2E9D2241E2C}" presName="horz1" presStyleCnt="0"/>
      <dgm:spPr/>
    </dgm:pt>
    <dgm:pt modelId="{B19B907D-F3C6-4439-8504-F3B386547980}" type="pres">
      <dgm:prSet presAssocID="{947D98CE-45A0-4C0A-B328-C2E9D2241E2C}" presName="tx1" presStyleLbl="revTx" presStyleIdx="2" presStyleCnt="3"/>
      <dgm:spPr/>
    </dgm:pt>
    <dgm:pt modelId="{73F57459-07EE-4D66-8D06-A2CA5DF0C99C}" type="pres">
      <dgm:prSet presAssocID="{947D98CE-45A0-4C0A-B328-C2E9D2241E2C}" presName="vert1" presStyleCnt="0"/>
      <dgm:spPr/>
    </dgm:pt>
  </dgm:ptLst>
  <dgm:cxnLst>
    <dgm:cxn modelId="{842D7A1C-9F77-4C66-B981-01D6EFE470D7}" srcId="{F3A67619-596F-4A27-B303-2E858EB41E71}" destId="{947D98CE-45A0-4C0A-B328-C2E9D2241E2C}" srcOrd="2" destOrd="0" parTransId="{94A785C3-8E4A-48BD-9B23-3E75F41C235A}" sibTransId="{466C5D7A-9F93-4534-8628-F3556E2DF336}"/>
    <dgm:cxn modelId="{C26BDF44-DA65-4D33-824B-C6FEFBC43E0E}" type="presOf" srcId="{F3A67619-596F-4A27-B303-2E858EB41E71}" destId="{56D69F4A-5473-44B5-BB7E-DD9BE4A503FD}" srcOrd="0" destOrd="0" presId="urn:microsoft.com/office/officeart/2008/layout/LinedList"/>
    <dgm:cxn modelId="{9FA1AD4B-1671-4E8C-B640-68BCD6E48808}" srcId="{F3A67619-596F-4A27-B303-2E858EB41E71}" destId="{07772D10-7A14-42C0-A625-47877014369E}" srcOrd="1" destOrd="0" parTransId="{D502FDA6-632F-4C77-80E8-6E5FDA2137D0}" sibTransId="{F38DBDB0-1F4E-4EA6-9644-B1A3A257E6A0}"/>
    <dgm:cxn modelId="{65B30394-F3AC-4AA7-954A-17C3A9AB93A5}" type="presOf" srcId="{07772D10-7A14-42C0-A625-47877014369E}" destId="{7F0C9929-D652-4E8F-A0CF-CB6B7327B1BB}" srcOrd="0" destOrd="0" presId="urn:microsoft.com/office/officeart/2008/layout/LinedList"/>
    <dgm:cxn modelId="{5ECBD99F-151A-4C43-9E87-3746CCC996D9}" type="presOf" srcId="{947D98CE-45A0-4C0A-B328-C2E9D2241E2C}" destId="{B19B907D-F3C6-4439-8504-F3B386547980}" srcOrd="0" destOrd="0" presId="urn:microsoft.com/office/officeart/2008/layout/LinedList"/>
    <dgm:cxn modelId="{488793AA-8CDC-4797-B1EC-C18EDE2872CA}" type="presOf" srcId="{63402AAE-5A20-44A7-94A1-6C43292010AB}" destId="{3C72CD40-AB37-4C8C-86EB-8C9570B0C672}" srcOrd="0" destOrd="0" presId="urn:microsoft.com/office/officeart/2008/layout/LinedList"/>
    <dgm:cxn modelId="{F13E23E1-4414-4DFD-918F-B5BF87B42D67}" srcId="{F3A67619-596F-4A27-B303-2E858EB41E71}" destId="{63402AAE-5A20-44A7-94A1-6C43292010AB}" srcOrd="0" destOrd="0" parTransId="{9F0F35ED-954D-4A04-899A-D8F154973BD4}" sibTransId="{99C87996-50B2-481B-8CC1-A29FEB736095}"/>
    <dgm:cxn modelId="{30E85A8A-BD18-40F7-ACC8-373A0594F55D}" type="presParOf" srcId="{56D69F4A-5473-44B5-BB7E-DD9BE4A503FD}" destId="{01C9DC7F-5DFD-4EB6-BA1A-58377658DA82}" srcOrd="0" destOrd="0" presId="urn:microsoft.com/office/officeart/2008/layout/LinedList"/>
    <dgm:cxn modelId="{70A81472-F125-4E75-AA81-DAF4671DA041}" type="presParOf" srcId="{56D69F4A-5473-44B5-BB7E-DD9BE4A503FD}" destId="{CE11953C-D9C4-4B6D-92B2-218AD588263D}" srcOrd="1" destOrd="0" presId="urn:microsoft.com/office/officeart/2008/layout/LinedList"/>
    <dgm:cxn modelId="{05D72520-1B19-45C3-BD01-1C1185C0FC4D}" type="presParOf" srcId="{CE11953C-D9C4-4B6D-92B2-218AD588263D}" destId="{3C72CD40-AB37-4C8C-86EB-8C9570B0C672}" srcOrd="0" destOrd="0" presId="urn:microsoft.com/office/officeart/2008/layout/LinedList"/>
    <dgm:cxn modelId="{569C395A-0B0A-4672-959F-BCA08C9B299D}" type="presParOf" srcId="{CE11953C-D9C4-4B6D-92B2-218AD588263D}" destId="{8DCE01A7-6119-4E30-8A45-8E5E156C829C}" srcOrd="1" destOrd="0" presId="urn:microsoft.com/office/officeart/2008/layout/LinedList"/>
    <dgm:cxn modelId="{8AA493DD-1F05-4F2C-A22F-E9EB66FFB60E}" type="presParOf" srcId="{56D69F4A-5473-44B5-BB7E-DD9BE4A503FD}" destId="{CF6EF7F2-C4AC-4D89-AB27-F955FF93EAD8}" srcOrd="2" destOrd="0" presId="urn:microsoft.com/office/officeart/2008/layout/LinedList"/>
    <dgm:cxn modelId="{2CA7B3A7-9978-4DCD-A8AC-2CBBD778EC16}" type="presParOf" srcId="{56D69F4A-5473-44B5-BB7E-DD9BE4A503FD}" destId="{3CDDEC5E-0377-445C-8A54-51BB3EF9FBF0}" srcOrd="3" destOrd="0" presId="urn:microsoft.com/office/officeart/2008/layout/LinedList"/>
    <dgm:cxn modelId="{530F493A-0EFF-46B0-B837-E48CBE16874C}" type="presParOf" srcId="{3CDDEC5E-0377-445C-8A54-51BB3EF9FBF0}" destId="{7F0C9929-D652-4E8F-A0CF-CB6B7327B1BB}" srcOrd="0" destOrd="0" presId="urn:microsoft.com/office/officeart/2008/layout/LinedList"/>
    <dgm:cxn modelId="{F15A602E-C181-4E11-99CD-62D88A840C4A}" type="presParOf" srcId="{3CDDEC5E-0377-445C-8A54-51BB3EF9FBF0}" destId="{DCC740EE-DA78-4A75-B202-7F68E8BB2260}" srcOrd="1" destOrd="0" presId="urn:microsoft.com/office/officeart/2008/layout/LinedList"/>
    <dgm:cxn modelId="{E06A193D-12A2-4171-9994-E5E24254ABE8}" type="presParOf" srcId="{56D69F4A-5473-44B5-BB7E-DD9BE4A503FD}" destId="{0392A02F-3B7F-40CE-B09B-D82278C27CE0}" srcOrd="4" destOrd="0" presId="urn:microsoft.com/office/officeart/2008/layout/LinedList"/>
    <dgm:cxn modelId="{49B0DBB5-B795-42E8-B10D-76533127E10F}" type="presParOf" srcId="{56D69F4A-5473-44B5-BB7E-DD9BE4A503FD}" destId="{0CD7A476-C795-4CF4-8A1F-822A6E5927D5}" srcOrd="5" destOrd="0" presId="urn:microsoft.com/office/officeart/2008/layout/LinedList"/>
    <dgm:cxn modelId="{ABDCEA5A-E5F0-40D3-AAC9-AF4EB5E98899}" type="presParOf" srcId="{0CD7A476-C795-4CF4-8A1F-822A6E5927D5}" destId="{B19B907D-F3C6-4439-8504-F3B386547980}" srcOrd="0" destOrd="0" presId="urn:microsoft.com/office/officeart/2008/layout/LinedList"/>
    <dgm:cxn modelId="{A61E4D86-DF14-43AE-A145-F8D2507E7375}" type="presParOf" srcId="{0CD7A476-C795-4CF4-8A1F-822A6E5927D5}" destId="{73F57459-07EE-4D66-8D06-A2CA5DF0C99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2A0545-7E5F-40CD-AA04-7691422C8789}"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B53A805A-8548-4196-B72E-DB7D07C980A4}">
      <dgm:prSet/>
      <dgm:spPr/>
      <dgm:t>
        <a:bodyPr/>
        <a:lstStyle/>
        <a:p>
          <a:r>
            <a:rPr lang="en-US"/>
            <a:t>Roger Renteria</a:t>
          </a:r>
        </a:p>
      </dgm:t>
    </dgm:pt>
    <dgm:pt modelId="{14FC6652-DBAF-436C-86FB-DFFED516F7B7}" type="parTrans" cxnId="{FF85C814-6D30-4D52-B5DB-E410D8058AE4}">
      <dgm:prSet/>
      <dgm:spPr/>
      <dgm:t>
        <a:bodyPr/>
        <a:lstStyle/>
        <a:p>
          <a:endParaRPr lang="en-US"/>
        </a:p>
      </dgm:t>
    </dgm:pt>
    <dgm:pt modelId="{7E86F7DE-C630-43E5-9C56-27B016E23D03}" type="sibTrans" cxnId="{FF85C814-6D30-4D52-B5DB-E410D8058AE4}">
      <dgm:prSet/>
      <dgm:spPr/>
      <dgm:t>
        <a:bodyPr/>
        <a:lstStyle/>
        <a:p>
          <a:endParaRPr lang="en-US"/>
        </a:p>
      </dgm:t>
    </dgm:pt>
    <dgm:pt modelId="{BF6DF246-2CE8-4711-A458-29B986D7E8F8}">
      <dgm:prSet/>
      <dgm:spPr/>
      <dgm:t>
        <a:bodyPr/>
        <a:lstStyle/>
        <a:p>
          <a:r>
            <a:rPr lang="en-US"/>
            <a:t>Paul Mueller</a:t>
          </a:r>
        </a:p>
      </dgm:t>
    </dgm:pt>
    <dgm:pt modelId="{B3A6918E-AAA7-4D7D-973F-7C55AA8E0236}" type="parTrans" cxnId="{BCEF86AC-2BB4-4D68-B6DD-82F8F310701B}">
      <dgm:prSet/>
      <dgm:spPr/>
      <dgm:t>
        <a:bodyPr/>
        <a:lstStyle/>
        <a:p>
          <a:endParaRPr lang="en-US"/>
        </a:p>
      </dgm:t>
    </dgm:pt>
    <dgm:pt modelId="{71C5CC85-1ED6-47B7-9C7F-3AA2AAD19651}" type="sibTrans" cxnId="{BCEF86AC-2BB4-4D68-B6DD-82F8F310701B}">
      <dgm:prSet/>
      <dgm:spPr/>
      <dgm:t>
        <a:bodyPr/>
        <a:lstStyle/>
        <a:p>
          <a:endParaRPr lang="en-US"/>
        </a:p>
      </dgm:t>
    </dgm:pt>
    <dgm:pt modelId="{11D87764-170F-4C27-B5CC-9468383FB08B}">
      <dgm:prSet/>
      <dgm:spPr/>
      <dgm:t>
        <a:bodyPr/>
        <a:lstStyle/>
        <a:p>
          <a:r>
            <a:rPr lang="en-US"/>
            <a:t>Ben Woelk and his headshot</a:t>
          </a:r>
        </a:p>
      </dgm:t>
    </dgm:pt>
    <dgm:pt modelId="{2C9BF58A-53B4-4F7B-BCA0-8880A52F4645}" type="parTrans" cxnId="{960A8BEC-7C63-4B2A-9862-4662DEF75813}">
      <dgm:prSet/>
      <dgm:spPr/>
      <dgm:t>
        <a:bodyPr/>
        <a:lstStyle/>
        <a:p>
          <a:endParaRPr lang="en-US"/>
        </a:p>
      </dgm:t>
    </dgm:pt>
    <dgm:pt modelId="{F9912414-FA6C-468D-BCE1-0094E16E95C5}" type="sibTrans" cxnId="{960A8BEC-7C63-4B2A-9862-4662DEF75813}">
      <dgm:prSet/>
      <dgm:spPr/>
      <dgm:t>
        <a:bodyPr/>
        <a:lstStyle/>
        <a:p>
          <a:endParaRPr lang="en-US"/>
        </a:p>
      </dgm:t>
    </dgm:pt>
    <dgm:pt modelId="{603D2DFB-5235-4B69-9F87-8C2DC4BE8DC5}">
      <dgm:prSet/>
      <dgm:spPr/>
      <dgm:t>
        <a:bodyPr/>
        <a:lstStyle/>
        <a:p>
          <a:r>
            <a:rPr lang="en-US"/>
            <a:t>Danielle Villegas</a:t>
          </a:r>
        </a:p>
      </dgm:t>
    </dgm:pt>
    <dgm:pt modelId="{F26E1404-2169-4C56-9B76-2B1CCEDF643F}" type="parTrans" cxnId="{0E3D75DB-073C-48E5-9092-695B52E27682}">
      <dgm:prSet/>
      <dgm:spPr/>
      <dgm:t>
        <a:bodyPr/>
        <a:lstStyle/>
        <a:p>
          <a:endParaRPr lang="en-US"/>
        </a:p>
      </dgm:t>
    </dgm:pt>
    <dgm:pt modelId="{635F5BA4-0252-4460-BFAE-3A6DFDAEE535}" type="sibTrans" cxnId="{0E3D75DB-073C-48E5-9092-695B52E27682}">
      <dgm:prSet/>
      <dgm:spPr/>
      <dgm:t>
        <a:bodyPr/>
        <a:lstStyle/>
        <a:p>
          <a:endParaRPr lang="en-US"/>
        </a:p>
      </dgm:t>
    </dgm:pt>
    <dgm:pt modelId="{89D7E0FD-7CEC-4A58-B9B5-CB14AAAB8940}">
      <dgm:prSet/>
      <dgm:spPr/>
      <dgm:t>
        <a:bodyPr/>
        <a:lstStyle/>
        <a:p>
          <a:r>
            <a:rPr lang="en-US"/>
            <a:t>Adam Evans</a:t>
          </a:r>
        </a:p>
      </dgm:t>
    </dgm:pt>
    <dgm:pt modelId="{BF0F8453-3CCF-4E4A-9D61-47D95FC73035}" type="parTrans" cxnId="{3A1B2C62-30C0-461F-BB3C-3C36E7AAF995}">
      <dgm:prSet/>
      <dgm:spPr/>
      <dgm:t>
        <a:bodyPr/>
        <a:lstStyle/>
        <a:p>
          <a:endParaRPr lang="en-US"/>
        </a:p>
      </dgm:t>
    </dgm:pt>
    <dgm:pt modelId="{DA4E467B-D29B-4FC3-8751-BE240BC899F2}" type="sibTrans" cxnId="{3A1B2C62-30C0-461F-BB3C-3C36E7AAF995}">
      <dgm:prSet/>
      <dgm:spPr/>
      <dgm:t>
        <a:bodyPr/>
        <a:lstStyle/>
        <a:p>
          <a:endParaRPr lang="en-US"/>
        </a:p>
      </dgm:t>
    </dgm:pt>
    <dgm:pt modelId="{3A5A6992-65C8-4864-83B0-2A4E250C9AD5}">
      <dgm:prSet/>
      <dgm:spPr/>
      <dgm:t>
        <a:bodyPr/>
        <a:lstStyle/>
        <a:p>
          <a:r>
            <a:rPr lang="en-US"/>
            <a:t>Jamye Sagan</a:t>
          </a:r>
        </a:p>
      </dgm:t>
    </dgm:pt>
    <dgm:pt modelId="{234AE33E-D622-41C0-89F8-AABD24E07AF9}" type="parTrans" cxnId="{AB845DAA-7D18-43DA-858D-4BBC9A47BD33}">
      <dgm:prSet/>
      <dgm:spPr/>
      <dgm:t>
        <a:bodyPr/>
        <a:lstStyle/>
        <a:p>
          <a:endParaRPr lang="en-US"/>
        </a:p>
      </dgm:t>
    </dgm:pt>
    <dgm:pt modelId="{BB37D621-8591-4909-9AE5-037C102E6138}" type="sibTrans" cxnId="{AB845DAA-7D18-43DA-858D-4BBC9A47BD33}">
      <dgm:prSet/>
      <dgm:spPr/>
      <dgm:t>
        <a:bodyPr/>
        <a:lstStyle/>
        <a:p>
          <a:endParaRPr lang="en-US"/>
        </a:p>
      </dgm:t>
    </dgm:pt>
    <dgm:pt modelId="{0C00AC83-3D66-4F56-992E-C046CACBCC1E}">
      <dgm:prSet/>
      <dgm:spPr/>
      <dgm:t>
        <a:bodyPr/>
        <a:lstStyle/>
        <a:p>
          <a:r>
            <a:rPr lang="en-US"/>
            <a:t>Jeff Strong</a:t>
          </a:r>
        </a:p>
      </dgm:t>
    </dgm:pt>
    <dgm:pt modelId="{1DA48D24-4C43-4B77-B18B-4EA6112C1E69}" type="parTrans" cxnId="{E5977E1E-4743-42BF-86E7-DB17E06BCF4C}">
      <dgm:prSet/>
      <dgm:spPr/>
      <dgm:t>
        <a:bodyPr/>
        <a:lstStyle/>
        <a:p>
          <a:endParaRPr lang="en-US"/>
        </a:p>
      </dgm:t>
    </dgm:pt>
    <dgm:pt modelId="{B97934B7-794D-4B6E-B837-D42D106F4448}" type="sibTrans" cxnId="{E5977E1E-4743-42BF-86E7-DB17E06BCF4C}">
      <dgm:prSet/>
      <dgm:spPr/>
      <dgm:t>
        <a:bodyPr/>
        <a:lstStyle/>
        <a:p>
          <a:endParaRPr lang="en-US"/>
        </a:p>
      </dgm:t>
    </dgm:pt>
    <dgm:pt modelId="{0A743589-F698-4647-B0C0-3D1096AA9EF1}">
      <dgm:prSet/>
      <dgm:spPr/>
      <dgm:t>
        <a:bodyPr/>
        <a:lstStyle/>
        <a:p>
          <a:r>
            <a:rPr lang="en-US"/>
            <a:t>Phoebe Forio</a:t>
          </a:r>
        </a:p>
      </dgm:t>
    </dgm:pt>
    <dgm:pt modelId="{F4C4FCEF-ED55-45A0-8C32-F71E98F65B28}" type="parTrans" cxnId="{918E1BE6-0CAA-448F-8CA1-2B8AAD77A1F0}">
      <dgm:prSet/>
      <dgm:spPr/>
      <dgm:t>
        <a:bodyPr/>
        <a:lstStyle/>
        <a:p>
          <a:endParaRPr lang="en-US"/>
        </a:p>
      </dgm:t>
    </dgm:pt>
    <dgm:pt modelId="{0641804B-5A0C-4DBB-8BEE-BA7CFD28E7D2}" type="sibTrans" cxnId="{918E1BE6-0CAA-448F-8CA1-2B8AAD77A1F0}">
      <dgm:prSet/>
      <dgm:spPr/>
      <dgm:t>
        <a:bodyPr/>
        <a:lstStyle/>
        <a:p>
          <a:endParaRPr lang="en-US"/>
        </a:p>
      </dgm:t>
    </dgm:pt>
    <dgm:pt modelId="{6F072578-FA97-4366-9BF0-AD47BCB27FC9}">
      <dgm:prSet/>
      <dgm:spPr/>
      <dgm:t>
        <a:bodyPr/>
        <a:lstStyle/>
        <a:p>
          <a:r>
            <a:rPr lang="en-US"/>
            <a:t>Steven Jong</a:t>
          </a:r>
        </a:p>
      </dgm:t>
    </dgm:pt>
    <dgm:pt modelId="{DC306168-48A2-4B35-83A9-23555787A46B}" type="parTrans" cxnId="{AFE7EBF3-A008-4922-B985-C1887226C44B}">
      <dgm:prSet/>
      <dgm:spPr/>
      <dgm:t>
        <a:bodyPr/>
        <a:lstStyle/>
        <a:p>
          <a:endParaRPr lang="en-US"/>
        </a:p>
      </dgm:t>
    </dgm:pt>
    <dgm:pt modelId="{C705DFA2-7FF6-4477-A02C-FF8F3E9CF5FB}" type="sibTrans" cxnId="{AFE7EBF3-A008-4922-B985-C1887226C44B}">
      <dgm:prSet/>
      <dgm:spPr/>
      <dgm:t>
        <a:bodyPr/>
        <a:lstStyle/>
        <a:p>
          <a:endParaRPr lang="en-US"/>
        </a:p>
      </dgm:t>
    </dgm:pt>
    <dgm:pt modelId="{BABAD229-7DFF-499A-A40B-A1218DD2787E}" type="pres">
      <dgm:prSet presAssocID="{A82A0545-7E5F-40CD-AA04-7691422C8789}" presName="diagram" presStyleCnt="0">
        <dgm:presLayoutVars>
          <dgm:dir/>
          <dgm:resizeHandles val="exact"/>
        </dgm:presLayoutVars>
      </dgm:prSet>
      <dgm:spPr/>
    </dgm:pt>
    <dgm:pt modelId="{78FD7C78-B9FF-4947-A96A-0C5C62C75A2D}" type="pres">
      <dgm:prSet presAssocID="{B53A805A-8548-4196-B72E-DB7D07C980A4}" presName="node" presStyleLbl="node1" presStyleIdx="0" presStyleCnt="9">
        <dgm:presLayoutVars>
          <dgm:bulletEnabled val="1"/>
        </dgm:presLayoutVars>
      </dgm:prSet>
      <dgm:spPr/>
    </dgm:pt>
    <dgm:pt modelId="{B20F243D-078D-4D2F-91F7-0A49818AA6E3}" type="pres">
      <dgm:prSet presAssocID="{7E86F7DE-C630-43E5-9C56-27B016E23D03}" presName="sibTrans" presStyleCnt="0"/>
      <dgm:spPr/>
    </dgm:pt>
    <dgm:pt modelId="{33EF7C55-B011-48C0-AF64-29E0380059AC}" type="pres">
      <dgm:prSet presAssocID="{BF6DF246-2CE8-4711-A458-29B986D7E8F8}" presName="node" presStyleLbl="node1" presStyleIdx="1" presStyleCnt="9">
        <dgm:presLayoutVars>
          <dgm:bulletEnabled val="1"/>
        </dgm:presLayoutVars>
      </dgm:prSet>
      <dgm:spPr/>
    </dgm:pt>
    <dgm:pt modelId="{AC37AF62-DAB5-4F30-9CDA-481FD9D0B32F}" type="pres">
      <dgm:prSet presAssocID="{71C5CC85-1ED6-47B7-9C7F-3AA2AAD19651}" presName="sibTrans" presStyleCnt="0"/>
      <dgm:spPr/>
    </dgm:pt>
    <dgm:pt modelId="{E6EBC216-52A4-4017-8C2A-20175F832A44}" type="pres">
      <dgm:prSet presAssocID="{11D87764-170F-4C27-B5CC-9468383FB08B}" presName="node" presStyleLbl="node1" presStyleIdx="2" presStyleCnt="9">
        <dgm:presLayoutVars>
          <dgm:bulletEnabled val="1"/>
        </dgm:presLayoutVars>
      </dgm:prSet>
      <dgm:spPr/>
    </dgm:pt>
    <dgm:pt modelId="{968159E0-5881-4A74-AAD9-A73E2FDE0BA8}" type="pres">
      <dgm:prSet presAssocID="{F9912414-FA6C-468D-BCE1-0094E16E95C5}" presName="sibTrans" presStyleCnt="0"/>
      <dgm:spPr/>
    </dgm:pt>
    <dgm:pt modelId="{CE2B11C3-3417-4A4E-BBF4-B3869B69FD69}" type="pres">
      <dgm:prSet presAssocID="{603D2DFB-5235-4B69-9F87-8C2DC4BE8DC5}" presName="node" presStyleLbl="node1" presStyleIdx="3" presStyleCnt="9">
        <dgm:presLayoutVars>
          <dgm:bulletEnabled val="1"/>
        </dgm:presLayoutVars>
      </dgm:prSet>
      <dgm:spPr/>
    </dgm:pt>
    <dgm:pt modelId="{A364EE6C-9455-4579-B710-D1AF599A0DED}" type="pres">
      <dgm:prSet presAssocID="{635F5BA4-0252-4460-BFAE-3A6DFDAEE535}" presName="sibTrans" presStyleCnt="0"/>
      <dgm:spPr/>
    </dgm:pt>
    <dgm:pt modelId="{E91CCC23-FD57-4CA2-9943-73273C5936E0}" type="pres">
      <dgm:prSet presAssocID="{89D7E0FD-7CEC-4A58-B9B5-CB14AAAB8940}" presName="node" presStyleLbl="node1" presStyleIdx="4" presStyleCnt="9">
        <dgm:presLayoutVars>
          <dgm:bulletEnabled val="1"/>
        </dgm:presLayoutVars>
      </dgm:prSet>
      <dgm:spPr/>
    </dgm:pt>
    <dgm:pt modelId="{771D56AB-4E64-4010-A3EB-69A4565C14AF}" type="pres">
      <dgm:prSet presAssocID="{DA4E467B-D29B-4FC3-8751-BE240BC899F2}" presName="sibTrans" presStyleCnt="0"/>
      <dgm:spPr/>
    </dgm:pt>
    <dgm:pt modelId="{D9AEA116-353C-4A4C-A626-9BA7FCFF8039}" type="pres">
      <dgm:prSet presAssocID="{3A5A6992-65C8-4864-83B0-2A4E250C9AD5}" presName="node" presStyleLbl="node1" presStyleIdx="5" presStyleCnt="9">
        <dgm:presLayoutVars>
          <dgm:bulletEnabled val="1"/>
        </dgm:presLayoutVars>
      </dgm:prSet>
      <dgm:spPr/>
    </dgm:pt>
    <dgm:pt modelId="{569FAD6E-5C64-4D07-B44B-802C407CF91C}" type="pres">
      <dgm:prSet presAssocID="{BB37D621-8591-4909-9AE5-037C102E6138}" presName="sibTrans" presStyleCnt="0"/>
      <dgm:spPr/>
    </dgm:pt>
    <dgm:pt modelId="{D41AA27A-E8EB-470B-9B08-17D252FAE934}" type="pres">
      <dgm:prSet presAssocID="{0C00AC83-3D66-4F56-992E-C046CACBCC1E}" presName="node" presStyleLbl="node1" presStyleIdx="6" presStyleCnt="9">
        <dgm:presLayoutVars>
          <dgm:bulletEnabled val="1"/>
        </dgm:presLayoutVars>
      </dgm:prSet>
      <dgm:spPr/>
    </dgm:pt>
    <dgm:pt modelId="{80EAAFF7-EA8A-44C5-9CEB-908046DCB30A}" type="pres">
      <dgm:prSet presAssocID="{B97934B7-794D-4B6E-B837-D42D106F4448}" presName="sibTrans" presStyleCnt="0"/>
      <dgm:spPr/>
    </dgm:pt>
    <dgm:pt modelId="{C8FB0E21-F825-415B-96A4-61640B06F614}" type="pres">
      <dgm:prSet presAssocID="{0A743589-F698-4647-B0C0-3D1096AA9EF1}" presName="node" presStyleLbl="node1" presStyleIdx="7" presStyleCnt="9">
        <dgm:presLayoutVars>
          <dgm:bulletEnabled val="1"/>
        </dgm:presLayoutVars>
      </dgm:prSet>
      <dgm:spPr/>
    </dgm:pt>
    <dgm:pt modelId="{51DDB2CF-401F-42BA-864F-DE29B147AC7C}" type="pres">
      <dgm:prSet presAssocID="{0641804B-5A0C-4DBB-8BEE-BA7CFD28E7D2}" presName="sibTrans" presStyleCnt="0"/>
      <dgm:spPr/>
    </dgm:pt>
    <dgm:pt modelId="{EA8F1ED6-B81E-4DBF-B5B7-4A99639C8EC1}" type="pres">
      <dgm:prSet presAssocID="{6F072578-FA97-4366-9BF0-AD47BCB27FC9}" presName="node" presStyleLbl="node1" presStyleIdx="8" presStyleCnt="9">
        <dgm:presLayoutVars>
          <dgm:bulletEnabled val="1"/>
        </dgm:presLayoutVars>
      </dgm:prSet>
      <dgm:spPr/>
    </dgm:pt>
  </dgm:ptLst>
  <dgm:cxnLst>
    <dgm:cxn modelId="{4CAD5A02-EE98-4B8B-85F5-70AE5E743461}" type="presOf" srcId="{0C00AC83-3D66-4F56-992E-C046CACBCC1E}" destId="{D41AA27A-E8EB-470B-9B08-17D252FAE934}" srcOrd="0" destOrd="0" presId="urn:microsoft.com/office/officeart/2005/8/layout/default"/>
    <dgm:cxn modelId="{FF85C814-6D30-4D52-B5DB-E410D8058AE4}" srcId="{A82A0545-7E5F-40CD-AA04-7691422C8789}" destId="{B53A805A-8548-4196-B72E-DB7D07C980A4}" srcOrd="0" destOrd="0" parTransId="{14FC6652-DBAF-436C-86FB-DFFED516F7B7}" sibTransId="{7E86F7DE-C630-43E5-9C56-27B016E23D03}"/>
    <dgm:cxn modelId="{E5977E1E-4743-42BF-86E7-DB17E06BCF4C}" srcId="{A82A0545-7E5F-40CD-AA04-7691422C8789}" destId="{0C00AC83-3D66-4F56-992E-C046CACBCC1E}" srcOrd="6" destOrd="0" parTransId="{1DA48D24-4C43-4B77-B18B-4EA6112C1E69}" sibTransId="{B97934B7-794D-4B6E-B837-D42D106F4448}"/>
    <dgm:cxn modelId="{3A1B2C62-30C0-461F-BB3C-3C36E7AAF995}" srcId="{A82A0545-7E5F-40CD-AA04-7691422C8789}" destId="{89D7E0FD-7CEC-4A58-B9B5-CB14AAAB8940}" srcOrd="4" destOrd="0" parTransId="{BF0F8453-3CCF-4E4A-9D61-47D95FC73035}" sibTransId="{DA4E467B-D29B-4FC3-8751-BE240BC899F2}"/>
    <dgm:cxn modelId="{2452C865-6BB9-47A3-ADEF-2D518B0B0134}" type="presOf" srcId="{603D2DFB-5235-4B69-9F87-8C2DC4BE8DC5}" destId="{CE2B11C3-3417-4A4E-BBF4-B3869B69FD69}" srcOrd="0" destOrd="0" presId="urn:microsoft.com/office/officeart/2005/8/layout/default"/>
    <dgm:cxn modelId="{06E9426F-A246-44F4-B87C-B17EF9887A9D}" type="presOf" srcId="{0A743589-F698-4647-B0C0-3D1096AA9EF1}" destId="{C8FB0E21-F825-415B-96A4-61640B06F614}" srcOrd="0" destOrd="0" presId="urn:microsoft.com/office/officeart/2005/8/layout/default"/>
    <dgm:cxn modelId="{7489AC7E-0855-4D07-8F17-966C322C8DDF}" type="presOf" srcId="{BF6DF246-2CE8-4711-A458-29B986D7E8F8}" destId="{33EF7C55-B011-48C0-AF64-29E0380059AC}" srcOrd="0" destOrd="0" presId="urn:microsoft.com/office/officeart/2005/8/layout/default"/>
    <dgm:cxn modelId="{0D5EF890-0794-4E41-AD56-B25894453F39}" type="presOf" srcId="{89D7E0FD-7CEC-4A58-B9B5-CB14AAAB8940}" destId="{E91CCC23-FD57-4CA2-9943-73273C5936E0}" srcOrd="0" destOrd="0" presId="urn:microsoft.com/office/officeart/2005/8/layout/default"/>
    <dgm:cxn modelId="{BD6DD996-977D-434B-9121-80A4E8A56D97}" type="presOf" srcId="{6F072578-FA97-4366-9BF0-AD47BCB27FC9}" destId="{EA8F1ED6-B81E-4DBF-B5B7-4A99639C8EC1}" srcOrd="0" destOrd="0" presId="urn:microsoft.com/office/officeart/2005/8/layout/default"/>
    <dgm:cxn modelId="{CE11A4A3-87FE-45D3-959F-AA6BDB67E1EC}" type="presOf" srcId="{B53A805A-8548-4196-B72E-DB7D07C980A4}" destId="{78FD7C78-B9FF-4947-A96A-0C5C62C75A2D}" srcOrd="0" destOrd="0" presId="urn:microsoft.com/office/officeart/2005/8/layout/default"/>
    <dgm:cxn modelId="{AB845DAA-7D18-43DA-858D-4BBC9A47BD33}" srcId="{A82A0545-7E5F-40CD-AA04-7691422C8789}" destId="{3A5A6992-65C8-4864-83B0-2A4E250C9AD5}" srcOrd="5" destOrd="0" parTransId="{234AE33E-D622-41C0-89F8-AABD24E07AF9}" sibTransId="{BB37D621-8591-4909-9AE5-037C102E6138}"/>
    <dgm:cxn modelId="{BCEF86AC-2BB4-4D68-B6DD-82F8F310701B}" srcId="{A82A0545-7E5F-40CD-AA04-7691422C8789}" destId="{BF6DF246-2CE8-4711-A458-29B986D7E8F8}" srcOrd="1" destOrd="0" parTransId="{B3A6918E-AAA7-4D7D-973F-7C55AA8E0236}" sibTransId="{71C5CC85-1ED6-47B7-9C7F-3AA2AAD19651}"/>
    <dgm:cxn modelId="{B53F15C7-372B-4349-A9E8-6E577FEB8775}" type="presOf" srcId="{11D87764-170F-4C27-B5CC-9468383FB08B}" destId="{E6EBC216-52A4-4017-8C2A-20175F832A44}" srcOrd="0" destOrd="0" presId="urn:microsoft.com/office/officeart/2005/8/layout/default"/>
    <dgm:cxn modelId="{8D3D03D4-3CF6-46E1-8E7C-8732A3CCAE45}" type="presOf" srcId="{A82A0545-7E5F-40CD-AA04-7691422C8789}" destId="{BABAD229-7DFF-499A-A40B-A1218DD2787E}" srcOrd="0" destOrd="0" presId="urn:microsoft.com/office/officeart/2005/8/layout/default"/>
    <dgm:cxn modelId="{0E3D75DB-073C-48E5-9092-695B52E27682}" srcId="{A82A0545-7E5F-40CD-AA04-7691422C8789}" destId="{603D2DFB-5235-4B69-9F87-8C2DC4BE8DC5}" srcOrd="3" destOrd="0" parTransId="{F26E1404-2169-4C56-9B76-2B1CCEDF643F}" sibTransId="{635F5BA4-0252-4460-BFAE-3A6DFDAEE535}"/>
    <dgm:cxn modelId="{030566DE-90D9-469E-83E2-FC11A7175480}" type="presOf" srcId="{3A5A6992-65C8-4864-83B0-2A4E250C9AD5}" destId="{D9AEA116-353C-4A4C-A626-9BA7FCFF8039}" srcOrd="0" destOrd="0" presId="urn:microsoft.com/office/officeart/2005/8/layout/default"/>
    <dgm:cxn modelId="{918E1BE6-0CAA-448F-8CA1-2B8AAD77A1F0}" srcId="{A82A0545-7E5F-40CD-AA04-7691422C8789}" destId="{0A743589-F698-4647-B0C0-3D1096AA9EF1}" srcOrd="7" destOrd="0" parTransId="{F4C4FCEF-ED55-45A0-8C32-F71E98F65B28}" sibTransId="{0641804B-5A0C-4DBB-8BEE-BA7CFD28E7D2}"/>
    <dgm:cxn modelId="{960A8BEC-7C63-4B2A-9862-4662DEF75813}" srcId="{A82A0545-7E5F-40CD-AA04-7691422C8789}" destId="{11D87764-170F-4C27-B5CC-9468383FB08B}" srcOrd="2" destOrd="0" parTransId="{2C9BF58A-53B4-4F7B-BCA0-8880A52F4645}" sibTransId="{F9912414-FA6C-468D-BCE1-0094E16E95C5}"/>
    <dgm:cxn modelId="{AFE7EBF3-A008-4922-B985-C1887226C44B}" srcId="{A82A0545-7E5F-40CD-AA04-7691422C8789}" destId="{6F072578-FA97-4366-9BF0-AD47BCB27FC9}" srcOrd="8" destOrd="0" parTransId="{DC306168-48A2-4B35-83A9-23555787A46B}" sibTransId="{C705DFA2-7FF6-4477-A02C-FF8F3E9CF5FB}"/>
    <dgm:cxn modelId="{EE9DF7DA-2BDD-4641-A29A-7472675B53BF}" type="presParOf" srcId="{BABAD229-7DFF-499A-A40B-A1218DD2787E}" destId="{78FD7C78-B9FF-4947-A96A-0C5C62C75A2D}" srcOrd="0" destOrd="0" presId="urn:microsoft.com/office/officeart/2005/8/layout/default"/>
    <dgm:cxn modelId="{CCA9BB57-F42F-433D-B501-837B9F3559B0}" type="presParOf" srcId="{BABAD229-7DFF-499A-A40B-A1218DD2787E}" destId="{B20F243D-078D-4D2F-91F7-0A49818AA6E3}" srcOrd="1" destOrd="0" presId="urn:microsoft.com/office/officeart/2005/8/layout/default"/>
    <dgm:cxn modelId="{6DD123C0-540C-4E6D-988C-235916203BBA}" type="presParOf" srcId="{BABAD229-7DFF-499A-A40B-A1218DD2787E}" destId="{33EF7C55-B011-48C0-AF64-29E0380059AC}" srcOrd="2" destOrd="0" presId="urn:microsoft.com/office/officeart/2005/8/layout/default"/>
    <dgm:cxn modelId="{BD33264D-3465-4D64-AF75-8A5F471D9836}" type="presParOf" srcId="{BABAD229-7DFF-499A-A40B-A1218DD2787E}" destId="{AC37AF62-DAB5-4F30-9CDA-481FD9D0B32F}" srcOrd="3" destOrd="0" presId="urn:microsoft.com/office/officeart/2005/8/layout/default"/>
    <dgm:cxn modelId="{F3A3E8BE-776A-4559-9D56-90AC4EB1F00F}" type="presParOf" srcId="{BABAD229-7DFF-499A-A40B-A1218DD2787E}" destId="{E6EBC216-52A4-4017-8C2A-20175F832A44}" srcOrd="4" destOrd="0" presId="urn:microsoft.com/office/officeart/2005/8/layout/default"/>
    <dgm:cxn modelId="{00913739-AB82-4BFF-BD92-28F12C3BB840}" type="presParOf" srcId="{BABAD229-7DFF-499A-A40B-A1218DD2787E}" destId="{968159E0-5881-4A74-AAD9-A73E2FDE0BA8}" srcOrd="5" destOrd="0" presId="urn:microsoft.com/office/officeart/2005/8/layout/default"/>
    <dgm:cxn modelId="{C0006DE4-D669-4E49-BDE9-C3AB0FCBB3E8}" type="presParOf" srcId="{BABAD229-7DFF-499A-A40B-A1218DD2787E}" destId="{CE2B11C3-3417-4A4E-BBF4-B3869B69FD69}" srcOrd="6" destOrd="0" presId="urn:microsoft.com/office/officeart/2005/8/layout/default"/>
    <dgm:cxn modelId="{E2F7B76F-3D89-48BC-8520-FCBA8454894A}" type="presParOf" srcId="{BABAD229-7DFF-499A-A40B-A1218DD2787E}" destId="{A364EE6C-9455-4579-B710-D1AF599A0DED}" srcOrd="7" destOrd="0" presId="urn:microsoft.com/office/officeart/2005/8/layout/default"/>
    <dgm:cxn modelId="{4D823C96-978C-4C86-B259-627B43DE98BC}" type="presParOf" srcId="{BABAD229-7DFF-499A-A40B-A1218DD2787E}" destId="{E91CCC23-FD57-4CA2-9943-73273C5936E0}" srcOrd="8" destOrd="0" presId="urn:microsoft.com/office/officeart/2005/8/layout/default"/>
    <dgm:cxn modelId="{C732B7A5-E1D4-4B2D-A5D8-3B62A5D5DD5D}" type="presParOf" srcId="{BABAD229-7DFF-499A-A40B-A1218DD2787E}" destId="{771D56AB-4E64-4010-A3EB-69A4565C14AF}" srcOrd="9" destOrd="0" presId="urn:microsoft.com/office/officeart/2005/8/layout/default"/>
    <dgm:cxn modelId="{3BF0438A-C56E-4780-8525-C15D3899E3BF}" type="presParOf" srcId="{BABAD229-7DFF-499A-A40B-A1218DD2787E}" destId="{D9AEA116-353C-4A4C-A626-9BA7FCFF8039}" srcOrd="10" destOrd="0" presId="urn:microsoft.com/office/officeart/2005/8/layout/default"/>
    <dgm:cxn modelId="{2680F6FD-3F25-4385-886B-FE3FA735CA31}" type="presParOf" srcId="{BABAD229-7DFF-499A-A40B-A1218DD2787E}" destId="{569FAD6E-5C64-4D07-B44B-802C407CF91C}" srcOrd="11" destOrd="0" presId="urn:microsoft.com/office/officeart/2005/8/layout/default"/>
    <dgm:cxn modelId="{105BD5B2-BA78-4C11-BC34-8BA40A2FFF44}" type="presParOf" srcId="{BABAD229-7DFF-499A-A40B-A1218DD2787E}" destId="{D41AA27A-E8EB-470B-9B08-17D252FAE934}" srcOrd="12" destOrd="0" presId="urn:microsoft.com/office/officeart/2005/8/layout/default"/>
    <dgm:cxn modelId="{32E50591-E514-4F52-980D-292B61F8F34A}" type="presParOf" srcId="{BABAD229-7DFF-499A-A40B-A1218DD2787E}" destId="{80EAAFF7-EA8A-44C5-9CEB-908046DCB30A}" srcOrd="13" destOrd="0" presId="urn:microsoft.com/office/officeart/2005/8/layout/default"/>
    <dgm:cxn modelId="{855690AF-E421-4CC5-9E16-A7B5840AA3F4}" type="presParOf" srcId="{BABAD229-7DFF-499A-A40B-A1218DD2787E}" destId="{C8FB0E21-F825-415B-96A4-61640B06F614}" srcOrd="14" destOrd="0" presId="urn:microsoft.com/office/officeart/2005/8/layout/default"/>
    <dgm:cxn modelId="{C6C2F32A-00F3-4CF6-90CB-19AB24AA3D57}" type="presParOf" srcId="{BABAD229-7DFF-499A-A40B-A1218DD2787E}" destId="{51DDB2CF-401F-42BA-864F-DE29B147AC7C}" srcOrd="15" destOrd="0" presId="urn:microsoft.com/office/officeart/2005/8/layout/default"/>
    <dgm:cxn modelId="{1CE11108-4D9F-4FCD-A78B-9BF008CF39E6}" type="presParOf" srcId="{BABAD229-7DFF-499A-A40B-A1218DD2787E}" destId="{EA8F1ED6-B81E-4DBF-B5B7-4A99639C8EC1}"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A7FB0-E882-406B-99A1-9880B73331B8}">
      <dsp:nvSpPr>
        <dsp:cNvPr id="0" name=""/>
        <dsp:cNvSpPr/>
      </dsp:nvSpPr>
      <dsp:spPr>
        <a:xfrm>
          <a:off x="2902" y="0"/>
          <a:ext cx="2302371" cy="3142721"/>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9502" tIns="330200" rIns="179502" bIns="330200" numCol="1" spcCol="1270" anchor="t" anchorCtr="0">
          <a:noAutofit/>
        </a:bodyPr>
        <a:lstStyle/>
        <a:p>
          <a:pPr marL="0" lvl="0" indent="0" algn="l" defTabSz="755650">
            <a:lnSpc>
              <a:spcPct val="90000"/>
            </a:lnSpc>
            <a:spcBef>
              <a:spcPct val="0"/>
            </a:spcBef>
            <a:spcAft>
              <a:spcPct val="35000"/>
            </a:spcAft>
            <a:buNone/>
          </a:pPr>
          <a:r>
            <a:rPr lang="en-US" sz="1700" kern="1200" dirty="0"/>
            <a:t>Establishing a Domain</a:t>
          </a:r>
        </a:p>
      </dsp:txBody>
      <dsp:txXfrm>
        <a:off x="2902" y="1194233"/>
        <a:ext cx="2302371" cy="1885632"/>
      </dsp:txXfrm>
    </dsp:sp>
    <dsp:sp modelId="{BC67262E-A4AA-4E31-B70F-BE11672FA3B2}">
      <dsp:nvSpPr>
        <dsp:cNvPr id="0" name=""/>
        <dsp:cNvSpPr/>
      </dsp:nvSpPr>
      <dsp:spPr>
        <a:xfrm>
          <a:off x="682679" y="314272"/>
          <a:ext cx="942816" cy="942816"/>
        </a:xfrm>
        <a:prstGeom prst="ellipse">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3506" tIns="12700" rIns="7350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20751" y="452344"/>
        <a:ext cx="666672" cy="666672"/>
      </dsp:txXfrm>
    </dsp:sp>
    <dsp:sp modelId="{7030BF6C-DA33-4252-BFAC-B5AB308BD7E0}">
      <dsp:nvSpPr>
        <dsp:cNvPr id="0" name=""/>
        <dsp:cNvSpPr/>
      </dsp:nvSpPr>
      <dsp:spPr>
        <a:xfrm>
          <a:off x="2902" y="3142649"/>
          <a:ext cx="2302371" cy="72"/>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2CF5E56-1779-453D-BD86-632FEB249FFE}">
      <dsp:nvSpPr>
        <dsp:cNvPr id="0" name=""/>
        <dsp:cNvSpPr/>
      </dsp:nvSpPr>
      <dsp:spPr>
        <a:xfrm>
          <a:off x="2535510" y="0"/>
          <a:ext cx="2302371" cy="3142721"/>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9502" tIns="330200" rIns="179502" bIns="330200" numCol="1" spcCol="1270" anchor="t" anchorCtr="0">
          <a:noAutofit/>
        </a:bodyPr>
        <a:lstStyle/>
        <a:p>
          <a:pPr marL="0" lvl="0" indent="0" algn="l" defTabSz="755650">
            <a:lnSpc>
              <a:spcPct val="90000"/>
            </a:lnSpc>
            <a:spcBef>
              <a:spcPct val="0"/>
            </a:spcBef>
            <a:spcAft>
              <a:spcPct val="35000"/>
            </a:spcAft>
            <a:buNone/>
          </a:pPr>
          <a:r>
            <a:rPr lang="en-US" sz="1700" kern="1200" dirty="0"/>
            <a:t>Hosting the Content of the Domain</a:t>
          </a:r>
        </a:p>
      </dsp:txBody>
      <dsp:txXfrm>
        <a:off x="2535510" y="1194233"/>
        <a:ext cx="2302371" cy="1885632"/>
      </dsp:txXfrm>
    </dsp:sp>
    <dsp:sp modelId="{E665FC3C-591A-469C-9B89-29BFE52C982D}">
      <dsp:nvSpPr>
        <dsp:cNvPr id="0" name=""/>
        <dsp:cNvSpPr/>
      </dsp:nvSpPr>
      <dsp:spPr>
        <a:xfrm>
          <a:off x="3215287" y="314272"/>
          <a:ext cx="942816" cy="942816"/>
        </a:xfrm>
        <a:prstGeom prst="ellipse">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3506" tIns="12700" rIns="7350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353359" y="452344"/>
        <a:ext cx="666672" cy="666672"/>
      </dsp:txXfrm>
    </dsp:sp>
    <dsp:sp modelId="{F7A0E061-0A3C-40C8-93A8-74D8DB6AA316}">
      <dsp:nvSpPr>
        <dsp:cNvPr id="0" name=""/>
        <dsp:cNvSpPr/>
      </dsp:nvSpPr>
      <dsp:spPr>
        <a:xfrm>
          <a:off x="2535510" y="3142649"/>
          <a:ext cx="2302371" cy="72"/>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4158BA6-462F-49C5-A686-EE76D0B1D732}">
      <dsp:nvSpPr>
        <dsp:cNvPr id="0" name=""/>
        <dsp:cNvSpPr/>
      </dsp:nvSpPr>
      <dsp:spPr>
        <a:xfrm>
          <a:off x="5068118" y="0"/>
          <a:ext cx="2302371" cy="3142721"/>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9502" tIns="330200" rIns="179502" bIns="330200" numCol="1" spcCol="1270" anchor="t" anchorCtr="0">
          <a:noAutofit/>
        </a:bodyPr>
        <a:lstStyle/>
        <a:p>
          <a:pPr marL="0" lvl="0" indent="0" algn="l" defTabSz="755650">
            <a:lnSpc>
              <a:spcPct val="90000"/>
            </a:lnSpc>
            <a:spcBef>
              <a:spcPct val="0"/>
            </a:spcBef>
            <a:spcAft>
              <a:spcPct val="35000"/>
            </a:spcAft>
            <a:buNone/>
          </a:pPr>
          <a:r>
            <a:rPr lang="en-US" sz="1700" kern="1200" dirty="0"/>
            <a:t>Creating Content on Your Hosted Domain (WordPress)</a:t>
          </a:r>
        </a:p>
        <a:p>
          <a:pPr marL="114300" lvl="1" indent="-114300" algn="l" defTabSz="577850">
            <a:lnSpc>
              <a:spcPct val="90000"/>
            </a:lnSpc>
            <a:spcBef>
              <a:spcPct val="0"/>
            </a:spcBef>
            <a:spcAft>
              <a:spcPct val="15000"/>
            </a:spcAft>
            <a:buChar char="•"/>
          </a:pPr>
          <a:r>
            <a:rPr lang="en-US" sz="1300" kern="1200"/>
            <a:t>Customizations</a:t>
          </a:r>
        </a:p>
      </dsp:txBody>
      <dsp:txXfrm>
        <a:off x="5068118" y="1194233"/>
        <a:ext cx="2302371" cy="1885632"/>
      </dsp:txXfrm>
    </dsp:sp>
    <dsp:sp modelId="{7EE587C0-B441-481E-97C5-9F28BD78D271}">
      <dsp:nvSpPr>
        <dsp:cNvPr id="0" name=""/>
        <dsp:cNvSpPr/>
      </dsp:nvSpPr>
      <dsp:spPr>
        <a:xfrm>
          <a:off x="5747895" y="314272"/>
          <a:ext cx="942816" cy="942816"/>
        </a:xfrm>
        <a:prstGeom prst="ellipse">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3506" tIns="12700" rIns="7350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5885967" y="452344"/>
        <a:ext cx="666672" cy="666672"/>
      </dsp:txXfrm>
    </dsp:sp>
    <dsp:sp modelId="{78241F19-294A-4BAC-B508-B602DB39093E}">
      <dsp:nvSpPr>
        <dsp:cNvPr id="0" name=""/>
        <dsp:cNvSpPr/>
      </dsp:nvSpPr>
      <dsp:spPr>
        <a:xfrm>
          <a:off x="5068118" y="3142649"/>
          <a:ext cx="2302371" cy="72"/>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A0804C0-F907-4542-AED0-011F5CB9BDC9}">
      <dsp:nvSpPr>
        <dsp:cNvPr id="0" name=""/>
        <dsp:cNvSpPr/>
      </dsp:nvSpPr>
      <dsp:spPr>
        <a:xfrm>
          <a:off x="7600726" y="0"/>
          <a:ext cx="2302371" cy="3142721"/>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9502" tIns="330200" rIns="179502" bIns="330200" numCol="1" spcCol="1270" anchor="t" anchorCtr="0">
          <a:noAutofit/>
        </a:bodyPr>
        <a:lstStyle/>
        <a:p>
          <a:pPr marL="0" lvl="0" indent="0" algn="l" defTabSz="755650">
            <a:lnSpc>
              <a:spcPct val="90000"/>
            </a:lnSpc>
            <a:spcBef>
              <a:spcPct val="0"/>
            </a:spcBef>
            <a:spcAft>
              <a:spcPct val="35000"/>
            </a:spcAft>
            <a:buNone/>
          </a:pPr>
          <a:r>
            <a:rPr lang="en-US" sz="1700" kern="1200" dirty="0"/>
            <a:t>Managing Website Background Details (</a:t>
          </a:r>
          <a:r>
            <a:rPr lang="en-US" sz="1700" kern="1200" dirty="0" err="1"/>
            <a:t>cPanel</a:t>
          </a:r>
          <a:r>
            <a:rPr lang="en-US" sz="1700" kern="1200" dirty="0"/>
            <a:t>)</a:t>
          </a:r>
        </a:p>
        <a:p>
          <a:pPr marL="114300" lvl="1" indent="-114300" algn="l" defTabSz="577850">
            <a:lnSpc>
              <a:spcPct val="90000"/>
            </a:lnSpc>
            <a:spcBef>
              <a:spcPct val="0"/>
            </a:spcBef>
            <a:spcAft>
              <a:spcPct val="15000"/>
            </a:spcAft>
            <a:buChar char="•"/>
          </a:pPr>
          <a:r>
            <a:rPr lang="en-US" sz="1300" kern="1200" dirty="0"/>
            <a:t>Email Forwarders, Web File Management, Database Management</a:t>
          </a:r>
        </a:p>
      </dsp:txBody>
      <dsp:txXfrm>
        <a:off x="7600726" y="1194233"/>
        <a:ext cx="2302371" cy="1885632"/>
      </dsp:txXfrm>
    </dsp:sp>
    <dsp:sp modelId="{449803B9-D1EE-406F-888D-D39479B210BC}">
      <dsp:nvSpPr>
        <dsp:cNvPr id="0" name=""/>
        <dsp:cNvSpPr/>
      </dsp:nvSpPr>
      <dsp:spPr>
        <a:xfrm>
          <a:off x="8280504" y="314272"/>
          <a:ext cx="942816" cy="942816"/>
        </a:xfrm>
        <a:prstGeom prst="ellipse">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3506" tIns="12700" rIns="73506"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418576" y="452344"/>
        <a:ext cx="666672" cy="666672"/>
      </dsp:txXfrm>
    </dsp:sp>
    <dsp:sp modelId="{75C2C594-A602-4651-95C3-3779D8AA0C42}">
      <dsp:nvSpPr>
        <dsp:cNvPr id="0" name=""/>
        <dsp:cNvSpPr/>
      </dsp:nvSpPr>
      <dsp:spPr>
        <a:xfrm>
          <a:off x="7600726" y="3142649"/>
          <a:ext cx="2302371" cy="72"/>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F99A3-10BC-4DBC-BC58-5544E36467AF}">
      <dsp:nvSpPr>
        <dsp:cNvPr id="0" name=""/>
        <dsp:cNvSpPr/>
      </dsp:nvSpPr>
      <dsp:spPr>
        <a:xfrm rot="5400000">
          <a:off x="6279531" y="-2597504"/>
          <a:ext cx="913097" cy="6339840"/>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a:t>Not Hosted</a:t>
          </a:r>
        </a:p>
        <a:p>
          <a:pPr marL="228600" lvl="1" indent="-228600" algn="l" defTabSz="1155700">
            <a:lnSpc>
              <a:spcPct val="90000"/>
            </a:lnSpc>
            <a:spcBef>
              <a:spcPct val="0"/>
            </a:spcBef>
            <a:spcAft>
              <a:spcPct val="15000"/>
            </a:spcAft>
            <a:buChar char="•"/>
          </a:pPr>
          <a:r>
            <a:rPr lang="en-US" sz="2600" kern="1200"/>
            <a:t>Hosted</a:t>
          </a:r>
        </a:p>
      </dsp:txBody>
      <dsp:txXfrm rot="-5400000">
        <a:off x="3566160" y="160441"/>
        <a:ext cx="6295266" cy="823949"/>
      </dsp:txXfrm>
    </dsp:sp>
    <dsp:sp modelId="{1E1F3417-F9C4-4ADF-867D-354912179F21}">
      <dsp:nvSpPr>
        <dsp:cNvPr id="0" name=""/>
        <dsp:cNvSpPr/>
      </dsp:nvSpPr>
      <dsp:spPr>
        <a:xfrm>
          <a:off x="0" y="1729"/>
          <a:ext cx="3566160" cy="1141372"/>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There are two types of WordPress:</a:t>
          </a:r>
        </a:p>
      </dsp:txBody>
      <dsp:txXfrm>
        <a:off x="55717" y="57446"/>
        <a:ext cx="3454726" cy="1029938"/>
      </dsp:txXfrm>
    </dsp:sp>
    <dsp:sp modelId="{B6B24285-ADEC-425F-BF0E-AFCBECA56FB1}">
      <dsp:nvSpPr>
        <dsp:cNvPr id="0" name=""/>
        <dsp:cNvSpPr/>
      </dsp:nvSpPr>
      <dsp:spPr>
        <a:xfrm rot="5400000">
          <a:off x="6279531" y="-1399064"/>
          <a:ext cx="913097" cy="6339840"/>
        </a:xfrm>
        <a:prstGeom prst="round2SameRect">
          <a:avLst/>
        </a:prstGeom>
        <a:solidFill>
          <a:schemeClr val="accent2">
            <a:tint val="40000"/>
            <a:alpha val="90000"/>
            <a:hueOff val="2070958"/>
            <a:satOff val="-7331"/>
            <a:lumOff val="-319"/>
            <a:alphaOff val="0"/>
          </a:schemeClr>
        </a:solidFill>
        <a:ln w="9525" cap="flat" cmpd="sng" algn="ctr">
          <a:solidFill>
            <a:schemeClr val="accent2">
              <a:tint val="40000"/>
              <a:alpha val="90000"/>
              <a:hueOff val="2070958"/>
              <a:satOff val="-7331"/>
              <a:lumOff val="-319"/>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a:t>https://tmesposit.wordpress.com/</a:t>
          </a:r>
        </a:p>
      </dsp:txBody>
      <dsp:txXfrm rot="-5400000">
        <a:off x="3566160" y="1358881"/>
        <a:ext cx="6295266" cy="823949"/>
      </dsp:txXfrm>
    </dsp:sp>
    <dsp:sp modelId="{7CA7F519-AEBC-417A-9036-44001E225A6D}">
      <dsp:nvSpPr>
        <dsp:cNvPr id="0" name=""/>
        <dsp:cNvSpPr/>
      </dsp:nvSpPr>
      <dsp:spPr>
        <a:xfrm>
          <a:off x="0" y="1200169"/>
          <a:ext cx="3566160" cy="1141372"/>
        </a:xfrm>
        <a:prstGeom prst="roundRect">
          <a:avLst/>
        </a:prstGeom>
        <a:gradFill rotWithShape="0">
          <a:gsLst>
            <a:gs pos="0">
              <a:schemeClr val="accent2">
                <a:hueOff val="2394041"/>
                <a:satOff val="-7276"/>
                <a:lumOff val="-98"/>
                <a:alphaOff val="0"/>
                <a:tint val="94000"/>
                <a:satMod val="105000"/>
                <a:lumMod val="102000"/>
              </a:schemeClr>
            </a:gs>
            <a:gs pos="100000">
              <a:schemeClr val="accent2">
                <a:hueOff val="2394041"/>
                <a:satOff val="-7276"/>
                <a:lumOff val="-98"/>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i="1" kern="1200"/>
            <a:t>Not Hosted </a:t>
          </a:r>
          <a:r>
            <a:rPr lang="en-US" sz="2500" kern="1200"/>
            <a:t>is free and has limited capabilities</a:t>
          </a:r>
        </a:p>
      </dsp:txBody>
      <dsp:txXfrm>
        <a:off x="55717" y="1255886"/>
        <a:ext cx="3454726" cy="1029938"/>
      </dsp:txXfrm>
    </dsp:sp>
    <dsp:sp modelId="{E3B564B1-62BB-4E10-A0E8-8CAD14EEFCEA}">
      <dsp:nvSpPr>
        <dsp:cNvPr id="0" name=""/>
        <dsp:cNvSpPr/>
      </dsp:nvSpPr>
      <dsp:spPr>
        <a:xfrm rot="5400000">
          <a:off x="6279531" y="-200623"/>
          <a:ext cx="913097" cy="6339840"/>
        </a:xfrm>
        <a:prstGeom prst="round2SameRect">
          <a:avLst/>
        </a:prstGeom>
        <a:solidFill>
          <a:schemeClr val="accent2">
            <a:tint val="40000"/>
            <a:alpha val="90000"/>
            <a:hueOff val="4141915"/>
            <a:satOff val="-14661"/>
            <a:lumOff val="-638"/>
            <a:alphaOff val="0"/>
          </a:schemeClr>
        </a:solidFill>
        <a:ln w="9525" cap="flat" cmpd="sng" algn="ctr">
          <a:solidFill>
            <a:schemeClr val="accent2">
              <a:tint val="40000"/>
              <a:alpha val="90000"/>
              <a:hueOff val="4141915"/>
              <a:satOff val="-14661"/>
              <a:lumOff val="-638"/>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a:t>That’s what you’ll be using</a:t>
          </a:r>
        </a:p>
        <a:p>
          <a:pPr marL="228600" lvl="1" indent="-228600" algn="l" defTabSz="1155700">
            <a:lnSpc>
              <a:spcPct val="90000"/>
            </a:lnSpc>
            <a:spcBef>
              <a:spcPct val="0"/>
            </a:spcBef>
            <a:spcAft>
              <a:spcPct val="15000"/>
            </a:spcAft>
            <a:buChar char="•"/>
          </a:pPr>
          <a:r>
            <a:rPr lang="en-US" sz="2600" kern="1200"/>
            <a:t>www.cac-stc.org</a:t>
          </a:r>
        </a:p>
      </dsp:txBody>
      <dsp:txXfrm rot="-5400000">
        <a:off x="3566160" y="2557322"/>
        <a:ext cx="6295266" cy="823949"/>
      </dsp:txXfrm>
    </dsp:sp>
    <dsp:sp modelId="{2EC8B3B5-EB76-4AE2-975C-8C72339FBC18}">
      <dsp:nvSpPr>
        <dsp:cNvPr id="0" name=""/>
        <dsp:cNvSpPr/>
      </dsp:nvSpPr>
      <dsp:spPr>
        <a:xfrm>
          <a:off x="0" y="2398610"/>
          <a:ext cx="3566160" cy="1141372"/>
        </a:xfrm>
        <a:prstGeom prst="roundRect">
          <a:avLst/>
        </a:prstGeom>
        <a:gradFill rotWithShape="0">
          <a:gsLst>
            <a:gs pos="0">
              <a:schemeClr val="accent2">
                <a:hueOff val="4788082"/>
                <a:satOff val="-14551"/>
                <a:lumOff val="-196"/>
                <a:alphaOff val="0"/>
                <a:tint val="94000"/>
                <a:satMod val="105000"/>
                <a:lumMod val="102000"/>
              </a:schemeClr>
            </a:gs>
            <a:gs pos="100000">
              <a:schemeClr val="accent2">
                <a:hueOff val="4788082"/>
                <a:satOff val="-14551"/>
                <a:lumOff val="-196"/>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i="1" kern="1200"/>
            <a:t>Hosted</a:t>
          </a:r>
          <a:r>
            <a:rPr lang="en-US" sz="2500" kern="1200"/>
            <a:t> requires that you register a domain and have a web host</a:t>
          </a:r>
        </a:p>
      </dsp:txBody>
      <dsp:txXfrm>
        <a:off x="55717" y="2454327"/>
        <a:ext cx="3454726" cy="1029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B7961-87F2-4B8D-ABC7-8532B923BDC1}">
      <dsp:nvSpPr>
        <dsp:cNvPr id="0" name=""/>
        <dsp:cNvSpPr/>
      </dsp:nvSpPr>
      <dsp:spPr>
        <a:xfrm>
          <a:off x="2357066" y="511611"/>
          <a:ext cx="396596" cy="91440"/>
        </a:xfrm>
        <a:custGeom>
          <a:avLst/>
          <a:gdLst/>
          <a:ahLst/>
          <a:cxnLst/>
          <a:rect l="0" t="0" r="0" b="0"/>
          <a:pathLst>
            <a:path>
              <a:moveTo>
                <a:pt x="0" y="45720"/>
              </a:moveTo>
              <a:lnTo>
                <a:pt x="3965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44684" y="555195"/>
        <a:ext cx="21359" cy="4271"/>
      </dsp:txXfrm>
    </dsp:sp>
    <dsp:sp modelId="{34077618-AF85-4C9F-9D8F-1E090E907F99}">
      <dsp:nvSpPr>
        <dsp:cNvPr id="0" name=""/>
        <dsp:cNvSpPr/>
      </dsp:nvSpPr>
      <dsp:spPr>
        <a:xfrm>
          <a:off x="501491" y="118"/>
          <a:ext cx="1857375" cy="1114425"/>
        </a:xfrm>
        <a:prstGeom prst="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013" tIns="95534" rIns="91013" bIns="95534" numCol="1" spcCol="1270" anchor="ctr" anchorCtr="0">
          <a:noAutofit/>
        </a:bodyPr>
        <a:lstStyle/>
        <a:p>
          <a:pPr marL="0" lvl="0" indent="0" algn="ctr" defTabSz="622300">
            <a:lnSpc>
              <a:spcPct val="90000"/>
            </a:lnSpc>
            <a:spcBef>
              <a:spcPct val="0"/>
            </a:spcBef>
            <a:spcAft>
              <a:spcPct val="35000"/>
            </a:spcAft>
            <a:buNone/>
          </a:pPr>
          <a:r>
            <a:rPr lang="en-US" sz="1400" kern="1200" dirty="0"/>
            <a:t>Administrator: someone who has access to all the administration features within a single site.</a:t>
          </a:r>
        </a:p>
      </dsp:txBody>
      <dsp:txXfrm>
        <a:off x="501491" y="118"/>
        <a:ext cx="1857375" cy="1114425"/>
      </dsp:txXfrm>
    </dsp:sp>
    <dsp:sp modelId="{F6806975-D8DA-444B-8C7E-6D3404AF41CE}">
      <dsp:nvSpPr>
        <dsp:cNvPr id="0" name=""/>
        <dsp:cNvSpPr/>
      </dsp:nvSpPr>
      <dsp:spPr>
        <a:xfrm>
          <a:off x="4641637" y="511611"/>
          <a:ext cx="396596" cy="91440"/>
        </a:xfrm>
        <a:custGeom>
          <a:avLst/>
          <a:gdLst/>
          <a:ahLst/>
          <a:cxnLst/>
          <a:rect l="0" t="0" r="0" b="0"/>
          <a:pathLst>
            <a:path>
              <a:moveTo>
                <a:pt x="0" y="45720"/>
              </a:moveTo>
              <a:lnTo>
                <a:pt x="3965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29255" y="555195"/>
        <a:ext cx="21359" cy="4271"/>
      </dsp:txXfrm>
    </dsp:sp>
    <dsp:sp modelId="{A872A46C-0F53-4E4E-9416-BBFC9D900D85}">
      <dsp:nvSpPr>
        <dsp:cNvPr id="0" name=""/>
        <dsp:cNvSpPr/>
      </dsp:nvSpPr>
      <dsp:spPr>
        <a:xfrm>
          <a:off x="2786062" y="118"/>
          <a:ext cx="1857375" cy="1114425"/>
        </a:xfrm>
        <a:prstGeom prst="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013" tIns="95534" rIns="91013" bIns="95534" numCol="1" spcCol="1270" anchor="ctr" anchorCtr="0">
          <a:noAutofit/>
        </a:bodyPr>
        <a:lstStyle/>
        <a:p>
          <a:pPr marL="0" lvl="0" indent="0" algn="ctr" defTabSz="622300">
            <a:lnSpc>
              <a:spcPct val="90000"/>
            </a:lnSpc>
            <a:spcBef>
              <a:spcPct val="0"/>
            </a:spcBef>
            <a:spcAft>
              <a:spcPct val="35000"/>
            </a:spcAft>
            <a:buNone/>
          </a:pPr>
          <a:r>
            <a:rPr lang="en-US" sz="1400" kern="1200" dirty="0"/>
            <a:t>Editor: someone who can publish and manage posts including the posts of other users.</a:t>
          </a:r>
        </a:p>
      </dsp:txBody>
      <dsp:txXfrm>
        <a:off x="2786062" y="118"/>
        <a:ext cx="1857375" cy="1114425"/>
      </dsp:txXfrm>
    </dsp:sp>
    <dsp:sp modelId="{6B8CE638-ED56-42F4-B01C-105FACCF3CB1}">
      <dsp:nvSpPr>
        <dsp:cNvPr id="0" name=""/>
        <dsp:cNvSpPr/>
      </dsp:nvSpPr>
      <dsp:spPr>
        <a:xfrm>
          <a:off x="1430178" y="1112743"/>
          <a:ext cx="4569142" cy="396596"/>
        </a:xfrm>
        <a:custGeom>
          <a:avLst/>
          <a:gdLst/>
          <a:ahLst/>
          <a:cxnLst/>
          <a:rect l="0" t="0" r="0" b="0"/>
          <a:pathLst>
            <a:path>
              <a:moveTo>
                <a:pt x="4569142" y="0"/>
              </a:moveTo>
              <a:lnTo>
                <a:pt x="4569142" y="215398"/>
              </a:lnTo>
              <a:lnTo>
                <a:pt x="0" y="215398"/>
              </a:lnTo>
              <a:lnTo>
                <a:pt x="0" y="396596"/>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00023" y="1308906"/>
        <a:ext cx="229453" cy="4271"/>
      </dsp:txXfrm>
    </dsp:sp>
    <dsp:sp modelId="{EBB5C7EE-44B8-4648-91E3-F6B044EB37C1}">
      <dsp:nvSpPr>
        <dsp:cNvPr id="0" name=""/>
        <dsp:cNvSpPr/>
      </dsp:nvSpPr>
      <dsp:spPr>
        <a:xfrm>
          <a:off x="5070633" y="118"/>
          <a:ext cx="1857375" cy="1114425"/>
        </a:xfrm>
        <a:prstGeom prst="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013" tIns="95534" rIns="91013" bIns="95534" numCol="1" spcCol="1270" anchor="ctr" anchorCtr="0">
          <a:noAutofit/>
        </a:bodyPr>
        <a:lstStyle/>
        <a:p>
          <a:pPr marL="0" lvl="0" indent="0" algn="ctr" defTabSz="622300">
            <a:lnSpc>
              <a:spcPct val="90000"/>
            </a:lnSpc>
            <a:spcBef>
              <a:spcPct val="0"/>
            </a:spcBef>
            <a:spcAft>
              <a:spcPct val="35000"/>
            </a:spcAft>
            <a:buNone/>
          </a:pPr>
          <a:r>
            <a:rPr lang="en-US" sz="1400" kern="1200" dirty="0"/>
            <a:t>Author: someone who can publish and manage their own posts.</a:t>
          </a:r>
        </a:p>
      </dsp:txBody>
      <dsp:txXfrm>
        <a:off x="5070633" y="118"/>
        <a:ext cx="1857375" cy="1114425"/>
      </dsp:txXfrm>
    </dsp:sp>
    <dsp:sp modelId="{80319A02-939B-4282-B7E6-29A2CE588FBA}">
      <dsp:nvSpPr>
        <dsp:cNvPr id="0" name=""/>
        <dsp:cNvSpPr/>
      </dsp:nvSpPr>
      <dsp:spPr>
        <a:xfrm>
          <a:off x="2357066" y="2053232"/>
          <a:ext cx="396596" cy="91440"/>
        </a:xfrm>
        <a:custGeom>
          <a:avLst/>
          <a:gdLst/>
          <a:ahLst/>
          <a:cxnLst/>
          <a:rect l="0" t="0" r="0" b="0"/>
          <a:pathLst>
            <a:path>
              <a:moveTo>
                <a:pt x="0" y="45720"/>
              </a:moveTo>
              <a:lnTo>
                <a:pt x="3965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44684" y="2096816"/>
        <a:ext cx="21359" cy="4271"/>
      </dsp:txXfrm>
    </dsp:sp>
    <dsp:sp modelId="{5308C890-7B7C-4A9C-9286-99DE03A67C8C}">
      <dsp:nvSpPr>
        <dsp:cNvPr id="0" name=""/>
        <dsp:cNvSpPr/>
      </dsp:nvSpPr>
      <dsp:spPr>
        <a:xfrm>
          <a:off x="501491" y="1541740"/>
          <a:ext cx="1857375" cy="1114425"/>
        </a:xfrm>
        <a:prstGeom prst="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013" tIns="95534" rIns="91013" bIns="95534" numCol="1" spcCol="1270" anchor="ctr" anchorCtr="0">
          <a:noAutofit/>
        </a:bodyPr>
        <a:lstStyle/>
        <a:p>
          <a:pPr marL="0" lvl="0" indent="0" algn="ctr" defTabSz="622300">
            <a:lnSpc>
              <a:spcPct val="90000"/>
            </a:lnSpc>
            <a:spcBef>
              <a:spcPct val="0"/>
            </a:spcBef>
            <a:spcAft>
              <a:spcPct val="35000"/>
            </a:spcAft>
            <a:buNone/>
          </a:pPr>
          <a:r>
            <a:rPr lang="en-US" sz="1400" kern="1200" dirty="0"/>
            <a:t>Contributor: someone who can write and manage their own posts but cannot publish them.</a:t>
          </a:r>
        </a:p>
      </dsp:txBody>
      <dsp:txXfrm>
        <a:off x="501491" y="1541740"/>
        <a:ext cx="1857375" cy="1114425"/>
      </dsp:txXfrm>
    </dsp:sp>
    <dsp:sp modelId="{EB62FE8A-1F85-48C2-8E01-A4FB395E6C4A}">
      <dsp:nvSpPr>
        <dsp:cNvPr id="0" name=""/>
        <dsp:cNvSpPr/>
      </dsp:nvSpPr>
      <dsp:spPr>
        <a:xfrm>
          <a:off x="2786062" y="1541740"/>
          <a:ext cx="1857375" cy="1114425"/>
        </a:xfrm>
        <a:prstGeom prst="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013" tIns="95534" rIns="91013" bIns="95534" numCol="1" spcCol="1270" anchor="ctr" anchorCtr="0">
          <a:noAutofit/>
        </a:bodyPr>
        <a:lstStyle/>
        <a:p>
          <a:pPr marL="0" lvl="0" indent="0" algn="ctr" defTabSz="622300">
            <a:lnSpc>
              <a:spcPct val="90000"/>
            </a:lnSpc>
            <a:spcBef>
              <a:spcPct val="0"/>
            </a:spcBef>
            <a:spcAft>
              <a:spcPct val="35000"/>
            </a:spcAft>
            <a:buNone/>
          </a:pPr>
          <a:r>
            <a:rPr lang="en-US" sz="1400" kern="1200" dirty="0"/>
            <a:t>Subscriber: someone who can only manage their profile.</a:t>
          </a:r>
        </a:p>
      </dsp:txBody>
      <dsp:txXfrm>
        <a:off x="2786062" y="1541740"/>
        <a:ext cx="1857375" cy="11144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9DC7F-5DFD-4EB6-BA1A-58377658DA82}">
      <dsp:nvSpPr>
        <dsp:cNvPr id="0" name=""/>
        <dsp:cNvSpPr/>
      </dsp:nvSpPr>
      <dsp:spPr>
        <a:xfrm>
          <a:off x="0" y="1297"/>
          <a:ext cx="7429500" cy="0"/>
        </a:xfrm>
        <a:prstGeom prst="line">
          <a:avLst/>
        </a:prstGeom>
        <a:gradFill rotWithShape="0">
          <a:gsLst>
            <a:gs pos="0">
              <a:schemeClr val="accent2">
                <a:hueOff val="0"/>
                <a:satOff val="0"/>
                <a:lumOff val="0"/>
                <a:alphaOff val="0"/>
                <a:tint val="58000"/>
                <a:satMod val="108000"/>
                <a:lumMod val="110000"/>
              </a:schemeClr>
            </a:gs>
            <a:gs pos="100000">
              <a:schemeClr val="accent2">
                <a:hueOff val="0"/>
                <a:satOff val="0"/>
                <a:lumOff val="0"/>
                <a:alphaOff val="0"/>
                <a:tint val="81000"/>
                <a:satMod val="109000"/>
                <a:lumMod val="105000"/>
              </a:schemeClr>
            </a:gs>
          </a:gsLst>
          <a:lin ang="5040000" scaled="0"/>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C72CD40-AB37-4C8C-86EB-8C9570B0C672}">
      <dsp:nvSpPr>
        <dsp:cNvPr id="0" name=""/>
        <dsp:cNvSpPr/>
      </dsp:nvSpPr>
      <dsp:spPr>
        <a:xfrm>
          <a:off x="0" y="1297"/>
          <a:ext cx="7429500" cy="884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WordPress for</a:t>
          </a:r>
          <a:r>
            <a:rPr lang="en-US" sz="2700" kern="1200" baseline="0" dirty="0"/>
            <a:t> Dummies</a:t>
          </a:r>
          <a:endParaRPr lang="en-US" sz="2700" kern="1200" dirty="0"/>
        </a:p>
      </dsp:txBody>
      <dsp:txXfrm>
        <a:off x="0" y="1297"/>
        <a:ext cx="7429500" cy="884563"/>
      </dsp:txXfrm>
    </dsp:sp>
    <dsp:sp modelId="{CF6EF7F2-C4AC-4D89-AB27-F955FF93EAD8}">
      <dsp:nvSpPr>
        <dsp:cNvPr id="0" name=""/>
        <dsp:cNvSpPr/>
      </dsp:nvSpPr>
      <dsp:spPr>
        <a:xfrm>
          <a:off x="0" y="885860"/>
          <a:ext cx="7429500" cy="0"/>
        </a:xfrm>
        <a:prstGeom prst="line">
          <a:avLst/>
        </a:prstGeom>
        <a:gradFill rotWithShape="0">
          <a:gsLst>
            <a:gs pos="0">
              <a:schemeClr val="accent2">
                <a:hueOff val="0"/>
                <a:satOff val="0"/>
                <a:lumOff val="0"/>
                <a:alphaOff val="0"/>
                <a:tint val="58000"/>
                <a:satMod val="108000"/>
                <a:lumMod val="110000"/>
              </a:schemeClr>
            </a:gs>
            <a:gs pos="100000">
              <a:schemeClr val="accent2">
                <a:hueOff val="0"/>
                <a:satOff val="0"/>
                <a:lumOff val="0"/>
                <a:alphaOff val="0"/>
                <a:tint val="81000"/>
                <a:satMod val="109000"/>
                <a:lumMod val="105000"/>
              </a:schemeClr>
            </a:gs>
          </a:gsLst>
          <a:lin ang="5040000" scaled="0"/>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F0C9929-D652-4E8F-A0CF-CB6B7327B1BB}">
      <dsp:nvSpPr>
        <dsp:cNvPr id="0" name=""/>
        <dsp:cNvSpPr/>
      </dsp:nvSpPr>
      <dsp:spPr>
        <a:xfrm>
          <a:off x="0" y="885860"/>
          <a:ext cx="7429500" cy="884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WordPress: The Missing Manual</a:t>
          </a:r>
        </a:p>
      </dsp:txBody>
      <dsp:txXfrm>
        <a:off x="0" y="885860"/>
        <a:ext cx="7429500" cy="884563"/>
      </dsp:txXfrm>
    </dsp:sp>
    <dsp:sp modelId="{0392A02F-3B7F-40CE-B09B-D82278C27CE0}">
      <dsp:nvSpPr>
        <dsp:cNvPr id="0" name=""/>
        <dsp:cNvSpPr/>
      </dsp:nvSpPr>
      <dsp:spPr>
        <a:xfrm>
          <a:off x="0" y="1770423"/>
          <a:ext cx="7429500" cy="0"/>
        </a:xfrm>
        <a:prstGeom prst="line">
          <a:avLst/>
        </a:prstGeom>
        <a:gradFill rotWithShape="0">
          <a:gsLst>
            <a:gs pos="0">
              <a:schemeClr val="accent2">
                <a:hueOff val="0"/>
                <a:satOff val="0"/>
                <a:lumOff val="0"/>
                <a:alphaOff val="0"/>
                <a:tint val="58000"/>
                <a:satMod val="108000"/>
                <a:lumMod val="110000"/>
              </a:schemeClr>
            </a:gs>
            <a:gs pos="100000">
              <a:schemeClr val="accent2">
                <a:hueOff val="0"/>
                <a:satOff val="0"/>
                <a:lumOff val="0"/>
                <a:alphaOff val="0"/>
                <a:tint val="81000"/>
                <a:satMod val="109000"/>
                <a:lumMod val="105000"/>
              </a:schemeClr>
            </a:gs>
          </a:gsLst>
          <a:lin ang="5040000" scaled="0"/>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19B907D-F3C6-4439-8504-F3B386547980}">
      <dsp:nvSpPr>
        <dsp:cNvPr id="0" name=""/>
        <dsp:cNvSpPr/>
      </dsp:nvSpPr>
      <dsp:spPr>
        <a:xfrm>
          <a:off x="0" y="1770423"/>
          <a:ext cx="7429500" cy="884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hlinkClick xmlns:r="http://schemas.openxmlformats.org/officeDocument/2006/relationships" r:id="rId1"/>
            </a:rPr>
            <a:t>https://www.cac-stc.org/customizing-your-chapter-email-addresses/</a:t>
          </a:r>
          <a:endParaRPr lang="en-US" sz="2700" kern="1200" dirty="0"/>
        </a:p>
      </dsp:txBody>
      <dsp:txXfrm>
        <a:off x="0" y="1770423"/>
        <a:ext cx="7429500" cy="8845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D7C78-B9FF-4947-A96A-0C5C62C75A2D}">
      <dsp:nvSpPr>
        <dsp:cNvPr id="0" name=""/>
        <dsp:cNvSpPr/>
      </dsp:nvSpPr>
      <dsp:spPr>
        <a:xfrm>
          <a:off x="882253" y="545"/>
          <a:ext cx="1770310" cy="1062186"/>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Roger Renteria</a:t>
          </a:r>
        </a:p>
      </dsp:txBody>
      <dsp:txXfrm>
        <a:off x="882253" y="545"/>
        <a:ext cx="1770310" cy="1062186"/>
      </dsp:txXfrm>
    </dsp:sp>
    <dsp:sp modelId="{33EF7C55-B011-48C0-AF64-29E0380059AC}">
      <dsp:nvSpPr>
        <dsp:cNvPr id="0" name=""/>
        <dsp:cNvSpPr/>
      </dsp:nvSpPr>
      <dsp:spPr>
        <a:xfrm>
          <a:off x="2829594" y="545"/>
          <a:ext cx="1770310" cy="1062186"/>
        </a:xfrm>
        <a:prstGeom prst="rect">
          <a:avLst/>
        </a:prstGeom>
        <a:gradFill rotWithShape="0">
          <a:gsLst>
            <a:gs pos="0">
              <a:schemeClr val="accent2">
                <a:hueOff val="598510"/>
                <a:satOff val="-1819"/>
                <a:lumOff val="-24"/>
                <a:alphaOff val="0"/>
                <a:tint val="94000"/>
                <a:satMod val="105000"/>
                <a:lumMod val="102000"/>
              </a:schemeClr>
            </a:gs>
            <a:gs pos="100000">
              <a:schemeClr val="accent2">
                <a:hueOff val="598510"/>
                <a:satOff val="-1819"/>
                <a:lumOff val="-24"/>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Paul Mueller</a:t>
          </a:r>
        </a:p>
      </dsp:txBody>
      <dsp:txXfrm>
        <a:off x="2829594" y="545"/>
        <a:ext cx="1770310" cy="1062186"/>
      </dsp:txXfrm>
    </dsp:sp>
    <dsp:sp modelId="{E6EBC216-52A4-4017-8C2A-20175F832A44}">
      <dsp:nvSpPr>
        <dsp:cNvPr id="0" name=""/>
        <dsp:cNvSpPr/>
      </dsp:nvSpPr>
      <dsp:spPr>
        <a:xfrm>
          <a:off x="4776936" y="545"/>
          <a:ext cx="1770310" cy="1062186"/>
        </a:xfrm>
        <a:prstGeom prst="rect">
          <a:avLst/>
        </a:prstGeom>
        <a:gradFill rotWithShape="0">
          <a:gsLst>
            <a:gs pos="0">
              <a:schemeClr val="accent2">
                <a:hueOff val="1197020"/>
                <a:satOff val="-3638"/>
                <a:lumOff val="-49"/>
                <a:alphaOff val="0"/>
                <a:tint val="94000"/>
                <a:satMod val="105000"/>
                <a:lumMod val="102000"/>
              </a:schemeClr>
            </a:gs>
            <a:gs pos="100000">
              <a:schemeClr val="accent2">
                <a:hueOff val="1197020"/>
                <a:satOff val="-3638"/>
                <a:lumOff val="-49"/>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Ben Woelk and his headshot</a:t>
          </a:r>
        </a:p>
      </dsp:txBody>
      <dsp:txXfrm>
        <a:off x="4776936" y="545"/>
        <a:ext cx="1770310" cy="1062186"/>
      </dsp:txXfrm>
    </dsp:sp>
    <dsp:sp modelId="{CE2B11C3-3417-4A4E-BBF4-B3869B69FD69}">
      <dsp:nvSpPr>
        <dsp:cNvPr id="0" name=""/>
        <dsp:cNvSpPr/>
      </dsp:nvSpPr>
      <dsp:spPr>
        <a:xfrm>
          <a:off x="882253" y="1239762"/>
          <a:ext cx="1770310" cy="1062186"/>
        </a:xfrm>
        <a:prstGeom prst="rect">
          <a:avLst/>
        </a:prstGeom>
        <a:gradFill rotWithShape="0">
          <a:gsLst>
            <a:gs pos="0">
              <a:schemeClr val="accent2">
                <a:hueOff val="1795531"/>
                <a:satOff val="-5457"/>
                <a:lumOff val="-73"/>
                <a:alphaOff val="0"/>
                <a:tint val="94000"/>
                <a:satMod val="105000"/>
                <a:lumMod val="102000"/>
              </a:schemeClr>
            </a:gs>
            <a:gs pos="100000">
              <a:schemeClr val="accent2">
                <a:hueOff val="1795531"/>
                <a:satOff val="-5457"/>
                <a:lumOff val="-73"/>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Danielle Villegas</a:t>
          </a:r>
        </a:p>
      </dsp:txBody>
      <dsp:txXfrm>
        <a:off x="882253" y="1239762"/>
        <a:ext cx="1770310" cy="1062186"/>
      </dsp:txXfrm>
    </dsp:sp>
    <dsp:sp modelId="{E91CCC23-FD57-4CA2-9943-73273C5936E0}">
      <dsp:nvSpPr>
        <dsp:cNvPr id="0" name=""/>
        <dsp:cNvSpPr/>
      </dsp:nvSpPr>
      <dsp:spPr>
        <a:xfrm>
          <a:off x="2829594" y="1239762"/>
          <a:ext cx="1770310" cy="1062186"/>
        </a:xfrm>
        <a:prstGeom prst="rect">
          <a:avLst/>
        </a:prstGeom>
        <a:gradFill rotWithShape="0">
          <a:gsLst>
            <a:gs pos="0">
              <a:schemeClr val="accent2">
                <a:hueOff val="2394041"/>
                <a:satOff val="-7276"/>
                <a:lumOff val="-98"/>
                <a:alphaOff val="0"/>
                <a:tint val="94000"/>
                <a:satMod val="105000"/>
                <a:lumMod val="102000"/>
              </a:schemeClr>
            </a:gs>
            <a:gs pos="100000">
              <a:schemeClr val="accent2">
                <a:hueOff val="2394041"/>
                <a:satOff val="-7276"/>
                <a:lumOff val="-98"/>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Adam Evans</a:t>
          </a:r>
        </a:p>
      </dsp:txBody>
      <dsp:txXfrm>
        <a:off x="2829594" y="1239762"/>
        <a:ext cx="1770310" cy="1062186"/>
      </dsp:txXfrm>
    </dsp:sp>
    <dsp:sp modelId="{D9AEA116-353C-4A4C-A626-9BA7FCFF8039}">
      <dsp:nvSpPr>
        <dsp:cNvPr id="0" name=""/>
        <dsp:cNvSpPr/>
      </dsp:nvSpPr>
      <dsp:spPr>
        <a:xfrm>
          <a:off x="4776936" y="1239762"/>
          <a:ext cx="1770310" cy="1062186"/>
        </a:xfrm>
        <a:prstGeom prst="rect">
          <a:avLst/>
        </a:prstGeom>
        <a:gradFill rotWithShape="0">
          <a:gsLst>
            <a:gs pos="0">
              <a:schemeClr val="accent2">
                <a:hueOff val="2992551"/>
                <a:satOff val="-9094"/>
                <a:lumOff val="-122"/>
                <a:alphaOff val="0"/>
                <a:tint val="94000"/>
                <a:satMod val="105000"/>
                <a:lumMod val="102000"/>
              </a:schemeClr>
            </a:gs>
            <a:gs pos="100000">
              <a:schemeClr val="accent2">
                <a:hueOff val="2992551"/>
                <a:satOff val="-9094"/>
                <a:lumOff val="-122"/>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Jamye Sagan</a:t>
          </a:r>
        </a:p>
      </dsp:txBody>
      <dsp:txXfrm>
        <a:off x="4776936" y="1239762"/>
        <a:ext cx="1770310" cy="1062186"/>
      </dsp:txXfrm>
    </dsp:sp>
    <dsp:sp modelId="{D41AA27A-E8EB-470B-9B08-17D252FAE934}">
      <dsp:nvSpPr>
        <dsp:cNvPr id="0" name=""/>
        <dsp:cNvSpPr/>
      </dsp:nvSpPr>
      <dsp:spPr>
        <a:xfrm>
          <a:off x="882253" y="2478980"/>
          <a:ext cx="1770310" cy="1062186"/>
        </a:xfrm>
        <a:prstGeom prst="rect">
          <a:avLst/>
        </a:prstGeom>
        <a:gradFill rotWithShape="0">
          <a:gsLst>
            <a:gs pos="0">
              <a:schemeClr val="accent2">
                <a:hueOff val="3591061"/>
                <a:satOff val="-10913"/>
                <a:lumOff val="-147"/>
                <a:alphaOff val="0"/>
                <a:tint val="94000"/>
                <a:satMod val="105000"/>
                <a:lumMod val="102000"/>
              </a:schemeClr>
            </a:gs>
            <a:gs pos="100000">
              <a:schemeClr val="accent2">
                <a:hueOff val="3591061"/>
                <a:satOff val="-10913"/>
                <a:lumOff val="-147"/>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Jeff Strong</a:t>
          </a:r>
        </a:p>
      </dsp:txBody>
      <dsp:txXfrm>
        <a:off x="882253" y="2478980"/>
        <a:ext cx="1770310" cy="1062186"/>
      </dsp:txXfrm>
    </dsp:sp>
    <dsp:sp modelId="{C8FB0E21-F825-415B-96A4-61640B06F614}">
      <dsp:nvSpPr>
        <dsp:cNvPr id="0" name=""/>
        <dsp:cNvSpPr/>
      </dsp:nvSpPr>
      <dsp:spPr>
        <a:xfrm>
          <a:off x="2829594" y="2478980"/>
          <a:ext cx="1770310" cy="1062186"/>
        </a:xfrm>
        <a:prstGeom prst="rect">
          <a:avLst/>
        </a:prstGeom>
        <a:gradFill rotWithShape="0">
          <a:gsLst>
            <a:gs pos="0">
              <a:schemeClr val="accent2">
                <a:hueOff val="4189571"/>
                <a:satOff val="-12732"/>
                <a:lumOff val="-171"/>
                <a:alphaOff val="0"/>
                <a:tint val="94000"/>
                <a:satMod val="105000"/>
                <a:lumMod val="102000"/>
              </a:schemeClr>
            </a:gs>
            <a:gs pos="100000">
              <a:schemeClr val="accent2">
                <a:hueOff val="4189571"/>
                <a:satOff val="-12732"/>
                <a:lumOff val="-171"/>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Phoebe Forio</a:t>
          </a:r>
        </a:p>
      </dsp:txBody>
      <dsp:txXfrm>
        <a:off x="2829594" y="2478980"/>
        <a:ext cx="1770310" cy="1062186"/>
      </dsp:txXfrm>
    </dsp:sp>
    <dsp:sp modelId="{EA8F1ED6-B81E-4DBF-B5B7-4A99639C8EC1}">
      <dsp:nvSpPr>
        <dsp:cNvPr id="0" name=""/>
        <dsp:cNvSpPr/>
      </dsp:nvSpPr>
      <dsp:spPr>
        <a:xfrm>
          <a:off x="4776936" y="2478980"/>
          <a:ext cx="1770310" cy="1062186"/>
        </a:xfrm>
        <a:prstGeom prst="rect">
          <a:avLst/>
        </a:prstGeom>
        <a:gradFill rotWithShape="0">
          <a:gsLst>
            <a:gs pos="0">
              <a:schemeClr val="accent2">
                <a:hueOff val="4788082"/>
                <a:satOff val="-14551"/>
                <a:lumOff val="-196"/>
                <a:alphaOff val="0"/>
                <a:tint val="94000"/>
                <a:satMod val="105000"/>
                <a:lumMod val="102000"/>
              </a:schemeClr>
            </a:gs>
            <a:gs pos="100000">
              <a:schemeClr val="accent2">
                <a:hueOff val="4788082"/>
                <a:satOff val="-14551"/>
                <a:lumOff val="-196"/>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Steven Jong</a:t>
          </a:r>
        </a:p>
      </dsp:txBody>
      <dsp:txXfrm>
        <a:off x="4776936" y="2478980"/>
        <a:ext cx="1770310" cy="1062186"/>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6DE6B9B-E6AC-476F-A9EC-25BD1EEC10D3}" type="datetimeFigureOut">
              <a:rPr lang="en-US" smtClean="0"/>
              <a:t>11/18/2019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966DC3A-60B3-490D-82B5-B2E908DF53B5}" type="slidenum">
              <a:rPr lang="en-US" smtClean="0"/>
              <a:t>‹#›</a:t>
            </a:fld>
            <a:endParaRPr lang="en-US" dirty="0"/>
          </a:p>
        </p:txBody>
      </p:sp>
    </p:spTree>
    <p:extLst>
      <p:ext uri="{BB962C8B-B14F-4D97-AF65-F5344CB8AC3E}">
        <p14:creationId xmlns:p14="http://schemas.microsoft.com/office/powerpoint/2010/main" val="359937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xample.com/wp-login.ph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cac-stc.org/customizing-your-chapter-email-addresse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mailto:tmesposit@gmail.com"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linkedin.com/in/timothyesposito/" TargetMode="External"/><Relationship Id="rId5" Type="http://schemas.openxmlformats.org/officeDocument/2006/relationships/hyperlink" Target="https://tmesposit.wordpress.com/" TargetMode="External"/><Relationship Id="rId4" Type="http://schemas.openxmlformats.org/officeDocument/2006/relationships/hyperlink" Target="https://twitter.com/tmesposi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ac-stc.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66DC3A-60B3-490D-82B5-B2E908DF53B5}" type="slidenum">
              <a:rPr lang="en-US" smtClean="0"/>
              <a:t>1</a:t>
            </a:fld>
            <a:endParaRPr lang="en-US" dirty="0"/>
          </a:p>
        </p:txBody>
      </p:sp>
    </p:spTree>
    <p:extLst>
      <p:ext uri="{BB962C8B-B14F-4D97-AF65-F5344CB8AC3E}">
        <p14:creationId xmlns:p14="http://schemas.microsoft.com/office/powerpoint/2010/main" val="374279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While you might create basic websites using HTML, WordPress uses a dynamic database, called PHP (a scripting language), to generate site content as needed. When opening a website written in PHP, the script is processed with data being pulled from a MySQL database, and then the page is rendered. This is different from an HTML-only website, where the pages are each stored as separate HTML files.</a:t>
            </a:r>
          </a:p>
          <a:p>
            <a:endParaRPr lang="en-US" sz="1300" dirty="0"/>
          </a:p>
          <a:p>
            <a:r>
              <a:rPr lang="en-US" sz="1300" dirty="0"/>
              <a:t>The name is self-referential, essentially “(Personal Home Page) Hypertext Processor”. You probably will not be editing any PHP, but you should be aware that the pages are not stored as HTML on your webserver. Therefore, do not expect to edit HTML web pages with Notepad.</a:t>
            </a:r>
          </a:p>
        </p:txBody>
      </p:sp>
      <p:sp>
        <p:nvSpPr>
          <p:cNvPr id="4" name="Slide Number Placeholder 3"/>
          <p:cNvSpPr>
            <a:spLocks noGrp="1"/>
          </p:cNvSpPr>
          <p:nvPr>
            <p:ph type="sldNum" sz="quarter" idx="10"/>
          </p:nvPr>
        </p:nvSpPr>
        <p:spPr/>
        <p:txBody>
          <a:bodyPr/>
          <a:lstStyle/>
          <a:p>
            <a:fld id="{1966DC3A-60B3-490D-82B5-B2E908DF53B5}" type="slidenum">
              <a:rPr lang="en-US" smtClean="0"/>
              <a:t>10</a:t>
            </a:fld>
            <a:endParaRPr lang="en-US" dirty="0"/>
          </a:p>
        </p:txBody>
      </p:sp>
    </p:spTree>
    <p:extLst>
      <p:ext uri="{BB962C8B-B14F-4D97-AF65-F5344CB8AC3E}">
        <p14:creationId xmlns:p14="http://schemas.microsoft.com/office/powerpoint/2010/main" val="2256473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If your hosting company does not set it up for you, you can install WordPress from the cPanel toolbox (more on that later). Alternatively, you can download installation files from www.wordpress.org, but it is easier to use cPanel’s Softaculous Apps Installer to install it.</a:t>
            </a:r>
          </a:p>
        </p:txBody>
      </p:sp>
      <p:sp>
        <p:nvSpPr>
          <p:cNvPr id="4" name="Slide Number Placeholder 3"/>
          <p:cNvSpPr>
            <a:spLocks noGrp="1"/>
          </p:cNvSpPr>
          <p:nvPr>
            <p:ph type="sldNum" sz="quarter" idx="10"/>
          </p:nvPr>
        </p:nvSpPr>
        <p:spPr/>
        <p:txBody>
          <a:bodyPr/>
          <a:lstStyle/>
          <a:p>
            <a:fld id="{1966DC3A-60B3-490D-82B5-B2E908DF53B5}" type="slidenum">
              <a:rPr lang="en-US" smtClean="0"/>
              <a:t>11</a:t>
            </a:fld>
            <a:endParaRPr lang="en-US" dirty="0"/>
          </a:p>
        </p:txBody>
      </p:sp>
    </p:spTree>
    <p:extLst>
      <p:ext uri="{BB962C8B-B14F-4D97-AF65-F5344CB8AC3E}">
        <p14:creationId xmlns:p14="http://schemas.microsoft.com/office/powerpoint/2010/main" val="2375460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With</a:t>
            </a:r>
            <a:r>
              <a:rPr lang="en-US" baseline="0" dirty="0"/>
              <a:t> your domain registered, your hosting company established, and WordPress installed, you are set to create your website.</a:t>
            </a:r>
            <a:endParaRPr lang="en-US" dirty="0"/>
          </a:p>
        </p:txBody>
      </p:sp>
      <p:sp>
        <p:nvSpPr>
          <p:cNvPr id="4" name="Slide Number Placeholder 3"/>
          <p:cNvSpPr>
            <a:spLocks noGrp="1"/>
          </p:cNvSpPr>
          <p:nvPr>
            <p:ph type="sldNum" sz="quarter" idx="10"/>
          </p:nvPr>
        </p:nvSpPr>
        <p:spPr/>
        <p:txBody>
          <a:bodyPr/>
          <a:lstStyle/>
          <a:p>
            <a:fld id="{1966DC3A-60B3-490D-82B5-B2E908DF53B5}" type="slidenum">
              <a:rPr lang="en-US" smtClean="0"/>
              <a:t>12</a:t>
            </a:fld>
            <a:endParaRPr lang="en-US" dirty="0"/>
          </a:p>
        </p:txBody>
      </p:sp>
    </p:spTree>
    <p:extLst>
      <p:ext uri="{BB962C8B-B14F-4D97-AF65-F5344CB8AC3E}">
        <p14:creationId xmlns:p14="http://schemas.microsoft.com/office/powerpoint/2010/main" val="1364555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Now you’re ready to create your content using WordPress. To sign into the dashboard of your website, go to your website, with /wp-</a:t>
            </a:r>
            <a:r>
              <a:rPr lang="en-US" sz="1300" dirty="0" err="1"/>
              <a:t>login.php</a:t>
            </a:r>
            <a:r>
              <a:rPr lang="en-US" sz="1300" dirty="0"/>
              <a:t> appended to the URL. For example, </a:t>
            </a:r>
            <a:r>
              <a:rPr lang="en-US" sz="1300" dirty="0">
                <a:hlinkClick r:id="rId3"/>
              </a:rPr>
              <a:t>https://www.example.com/wp-login.php</a:t>
            </a:r>
            <a:r>
              <a:rPr lang="en-US" sz="1300" dirty="0"/>
              <a:t>. </a:t>
            </a:r>
          </a:p>
        </p:txBody>
      </p:sp>
      <p:sp>
        <p:nvSpPr>
          <p:cNvPr id="4" name="Slide Number Placeholder 3"/>
          <p:cNvSpPr>
            <a:spLocks noGrp="1"/>
          </p:cNvSpPr>
          <p:nvPr>
            <p:ph type="sldNum" sz="quarter" idx="10"/>
          </p:nvPr>
        </p:nvSpPr>
        <p:spPr/>
        <p:txBody>
          <a:bodyPr/>
          <a:lstStyle/>
          <a:p>
            <a:fld id="{1966DC3A-60B3-490D-82B5-B2E908DF53B5}" type="slidenum">
              <a:rPr lang="en-US" smtClean="0"/>
              <a:t>13</a:t>
            </a:fld>
            <a:endParaRPr lang="en-US" dirty="0"/>
          </a:p>
        </p:txBody>
      </p:sp>
    </p:spTree>
    <p:extLst>
      <p:ext uri="{BB962C8B-B14F-4D97-AF65-F5344CB8AC3E}">
        <p14:creationId xmlns:p14="http://schemas.microsoft.com/office/powerpoint/2010/main" val="2241253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Once you sign in, you’ll be taken to the Dashboard, which is the heart of the WordPress system. A menu appears on the left side of the Dashboard. Let’s go through each item in this menu.</a:t>
            </a:r>
            <a:endParaRPr lang="en-US" dirty="0"/>
          </a:p>
        </p:txBody>
      </p:sp>
      <p:sp>
        <p:nvSpPr>
          <p:cNvPr id="4" name="Slide Number Placeholder 3"/>
          <p:cNvSpPr>
            <a:spLocks noGrp="1"/>
          </p:cNvSpPr>
          <p:nvPr>
            <p:ph type="sldNum" sz="quarter" idx="10"/>
          </p:nvPr>
        </p:nvSpPr>
        <p:spPr/>
        <p:txBody>
          <a:bodyPr/>
          <a:lstStyle/>
          <a:p>
            <a:fld id="{1966DC3A-60B3-490D-82B5-B2E908DF53B5}" type="slidenum">
              <a:rPr lang="en-US" smtClean="0"/>
              <a:t>14</a:t>
            </a:fld>
            <a:endParaRPr lang="en-US" dirty="0"/>
          </a:p>
        </p:txBody>
      </p:sp>
    </p:spTree>
    <p:extLst>
      <p:ext uri="{BB962C8B-B14F-4D97-AF65-F5344CB8AC3E}">
        <p14:creationId xmlns:p14="http://schemas.microsoft.com/office/powerpoint/2010/main" val="444176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“Posts” are the lifeblood of a WordPress site. They are timely updates pushed to feeds, such as the homepage, of your site. Examples include blog posts, event announcements, and newsletter articles.</a:t>
            </a:r>
          </a:p>
          <a:p>
            <a:endParaRPr lang="en-US" sz="1300" dirty="0"/>
          </a:p>
          <a:p>
            <a:r>
              <a:rPr lang="en-US" sz="1300" dirty="0"/>
              <a:t>Use “Categories” to sort and control in what feed the posts appear. Feeds are controlled through menus. You can set the main page to automatically be a feed, as a true blog would be.</a:t>
            </a:r>
          </a:p>
          <a:p>
            <a:endParaRPr lang="en-US" sz="1300" dirty="0"/>
          </a:p>
          <a:p>
            <a:r>
              <a:rPr lang="en-US" sz="1300" dirty="0"/>
              <a:t>Consider using “Tags” to further detail posts beyond the category. If you click on a tag in a post, all posts with that tag appear. For example, your category is Events, and each event post is tagged with a type of event: networking, educational, workshop.</a:t>
            </a:r>
          </a:p>
        </p:txBody>
      </p:sp>
      <p:sp>
        <p:nvSpPr>
          <p:cNvPr id="4" name="Slide Number Placeholder 3"/>
          <p:cNvSpPr>
            <a:spLocks noGrp="1"/>
          </p:cNvSpPr>
          <p:nvPr>
            <p:ph type="sldNum" sz="quarter" idx="10"/>
          </p:nvPr>
        </p:nvSpPr>
        <p:spPr/>
        <p:txBody>
          <a:bodyPr/>
          <a:lstStyle/>
          <a:p>
            <a:fld id="{1966DC3A-60B3-490D-82B5-B2E908DF53B5}" type="slidenum">
              <a:rPr lang="en-US" smtClean="0"/>
              <a:t>15</a:t>
            </a:fld>
            <a:endParaRPr lang="en-US" dirty="0"/>
          </a:p>
        </p:txBody>
      </p:sp>
    </p:spTree>
    <p:extLst>
      <p:ext uri="{BB962C8B-B14F-4D97-AF65-F5344CB8AC3E}">
        <p14:creationId xmlns:p14="http://schemas.microsoft.com/office/powerpoint/2010/main" val="4098909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When you edit a post using the WYSIWYG editor, you can see the published state, control the visibility, and see previous revisions. You can select Categories and add tags.</a:t>
            </a:r>
          </a:p>
        </p:txBody>
      </p:sp>
      <p:sp>
        <p:nvSpPr>
          <p:cNvPr id="4" name="Slide Number Placeholder 3"/>
          <p:cNvSpPr>
            <a:spLocks noGrp="1"/>
          </p:cNvSpPr>
          <p:nvPr>
            <p:ph type="sldNum" sz="quarter" idx="10"/>
          </p:nvPr>
        </p:nvSpPr>
        <p:spPr/>
        <p:txBody>
          <a:bodyPr/>
          <a:lstStyle/>
          <a:p>
            <a:fld id="{1966DC3A-60B3-490D-82B5-B2E908DF53B5}" type="slidenum">
              <a:rPr lang="en-US" smtClean="0"/>
              <a:t>16</a:t>
            </a:fld>
            <a:endParaRPr lang="en-US" dirty="0"/>
          </a:p>
        </p:txBody>
      </p:sp>
    </p:spTree>
    <p:extLst>
      <p:ext uri="{BB962C8B-B14F-4D97-AF65-F5344CB8AC3E}">
        <p14:creationId xmlns:p14="http://schemas.microsoft.com/office/powerpoint/2010/main" val="1163731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Unlike Posts, Pages are for static content, and define your website’s structure. Pages can have a hierarchy reflected by indenting the title.</a:t>
            </a:r>
          </a:p>
        </p:txBody>
      </p:sp>
      <p:sp>
        <p:nvSpPr>
          <p:cNvPr id="4" name="Slide Number Placeholder 3"/>
          <p:cNvSpPr>
            <a:spLocks noGrp="1"/>
          </p:cNvSpPr>
          <p:nvPr>
            <p:ph type="sldNum" sz="quarter" idx="10"/>
          </p:nvPr>
        </p:nvSpPr>
        <p:spPr/>
        <p:txBody>
          <a:bodyPr/>
          <a:lstStyle/>
          <a:p>
            <a:fld id="{1966DC3A-60B3-490D-82B5-B2E908DF53B5}" type="slidenum">
              <a:rPr lang="en-US" smtClean="0"/>
              <a:t>17</a:t>
            </a:fld>
            <a:endParaRPr lang="en-US" dirty="0"/>
          </a:p>
        </p:txBody>
      </p:sp>
    </p:spTree>
    <p:extLst>
      <p:ext uri="{BB962C8B-B14F-4D97-AF65-F5344CB8AC3E}">
        <p14:creationId xmlns:p14="http://schemas.microsoft.com/office/powerpoint/2010/main" val="2952477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Much like a post, you can control the publishing information. However, you can control the page hierarchy instead of using categories and tags. A well-structured website is a well-organized website, so take some time to create a plan for the site’s hierarchy. Your website visitors will thank you.</a:t>
            </a:r>
          </a:p>
        </p:txBody>
      </p:sp>
      <p:sp>
        <p:nvSpPr>
          <p:cNvPr id="4" name="Slide Number Placeholder 3"/>
          <p:cNvSpPr>
            <a:spLocks noGrp="1"/>
          </p:cNvSpPr>
          <p:nvPr>
            <p:ph type="sldNum" sz="quarter" idx="10"/>
          </p:nvPr>
        </p:nvSpPr>
        <p:spPr/>
        <p:txBody>
          <a:bodyPr/>
          <a:lstStyle/>
          <a:p>
            <a:fld id="{1966DC3A-60B3-490D-82B5-B2E908DF53B5}" type="slidenum">
              <a:rPr lang="en-US" smtClean="0"/>
              <a:t>18</a:t>
            </a:fld>
            <a:endParaRPr lang="en-US" dirty="0"/>
          </a:p>
        </p:txBody>
      </p:sp>
    </p:spTree>
    <p:extLst>
      <p:ext uri="{BB962C8B-B14F-4D97-AF65-F5344CB8AC3E}">
        <p14:creationId xmlns:p14="http://schemas.microsoft.com/office/powerpoint/2010/main" val="3459453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On both pages and posts, you can switch from WYSIWYG to a basic HTML editor by clicking the “Text” tab. Some sites, like Google Analytics, may ask you to paste code. Use the HTML editor to clean up formatting if the WYSIWYG editor is being clunky with styles, especially if something was copied from another source and brought in to style definitions for each tag.</a:t>
            </a:r>
          </a:p>
        </p:txBody>
      </p:sp>
      <p:sp>
        <p:nvSpPr>
          <p:cNvPr id="4" name="Slide Number Placeholder 3"/>
          <p:cNvSpPr>
            <a:spLocks noGrp="1"/>
          </p:cNvSpPr>
          <p:nvPr>
            <p:ph type="sldNum" sz="quarter" idx="10"/>
          </p:nvPr>
        </p:nvSpPr>
        <p:spPr/>
        <p:txBody>
          <a:bodyPr/>
          <a:lstStyle/>
          <a:p>
            <a:fld id="{1966DC3A-60B3-490D-82B5-B2E908DF53B5}" type="slidenum">
              <a:rPr lang="en-US" smtClean="0"/>
              <a:t>19</a:t>
            </a:fld>
            <a:endParaRPr lang="en-US" dirty="0"/>
          </a:p>
        </p:txBody>
      </p:sp>
    </p:spTree>
    <p:extLst>
      <p:ext uri="{BB962C8B-B14F-4D97-AF65-F5344CB8AC3E}">
        <p14:creationId xmlns:p14="http://schemas.microsoft.com/office/powerpoint/2010/main" val="133057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lvl="0">
              <a:lnSpc>
                <a:spcPct val="110000"/>
              </a:lnSpc>
            </a:pPr>
            <a:r>
              <a:rPr lang="en-US" sz="2100" dirty="0"/>
              <a:t>STC Fellow</a:t>
            </a:r>
          </a:p>
          <a:p>
            <a:pPr lvl="0">
              <a:lnSpc>
                <a:spcPct val="110000"/>
              </a:lnSpc>
            </a:pPr>
            <a:r>
              <a:rPr lang="en-US" sz="2100" dirty="0"/>
              <a:t>Society Level Work:</a:t>
            </a:r>
          </a:p>
          <a:p>
            <a:pPr lvl="1">
              <a:lnSpc>
                <a:spcPct val="110000"/>
              </a:lnSpc>
            </a:pPr>
            <a:r>
              <a:rPr lang="en-US" sz="1700" dirty="0"/>
              <a:t>Associate Fellow Committee Chair</a:t>
            </a:r>
          </a:p>
          <a:p>
            <a:pPr lvl="1">
              <a:lnSpc>
                <a:spcPct val="110000"/>
              </a:lnSpc>
            </a:pPr>
            <a:r>
              <a:rPr lang="en-US" sz="1700" dirty="0"/>
              <a:t>Summit Review Committee</a:t>
            </a:r>
          </a:p>
          <a:p>
            <a:pPr lvl="1">
              <a:lnSpc>
                <a:spcPct val="110000"/>
              </a:lnSpc>
            </a:pPr>
            <a:r>
              <a:rPr lang="en-US" sz="1700" dirty="0"/>
              <a:t>Former Community Achievement and Pacesetter Awards Committee Chair</a:t>
            </a:r>
          </a:p>
          <a:p>
            <a:pPr lvl="1">
              <a:lnSpc>
                <a:spcPct val="110000"/>
              </a:lnSpc>
            </a:pPr>
            <a:r>
              <a:rPr lang="en-US" sz="1700" dirty="0"/>
              <a:t>Community Affairs Committee Web Support</a:t>
            </a:r>
          </a:p>
          <a:p>
            <a:pPr lvl="1">
              <a:lnSpc>
                <a:spcPct val="110000"/>
              </a:lnSpc>
            </a:pPr>
            <a:r>
              <a:rPr lang="en-US" sz="1700" dirty="0"/>
              <a:t>Intercom Award Committee</a:t>
            </a:r>
          </a:p>
          <a:p>
            <a:pPr lvl="1">
              <a:lnSpc>
                <a:spcPct val="110000"/>
              </a:lnSpc>
            </a:pPr>
            <a:r>
              <a:rPr lang="en-US" sz="1700" dirty="0"/>
              <a:t>Scholarship Committee Member</a:t>
            </a:r>
          </a:p>
          <a:p>
            <a:pPr lvl="1">
              <a:lnSpc>
                <a:spcPct val="110000"/>
              </a:lnSpc>
            </a:pPr>
            <a:r>
              <a:rPr lang="en-US" sz="1700" dirty="0"/>
              <a:t>Book reviewer for Technical Communication</a:t>
            </a:r>
          </a:p>
          <a:p>
            <a:pPr lvl="1">
              <a:lnSpc>
                <a:spcPct val="110000"/>
              </a:lnSpc>
            </a:pPr>
            <a:r>
              <a:rPr lang="en-US" sz="1700" dirty="0"/>
              <a:t>Former Distinguished Community Service Award Committee Chair</a:t>
            </a:r>
          </a:p>
          <a:p>
            <a:pPr lvl="1">
              <a:lnSpc>
                <a:spcPct val="110000"/>
              </a:lnSpc>
            </a:pPr>
            <a:r>
              <a:rPr lang="en-US" sz="1700" dirty="0"/>
              <a:t>Former Budget Review Committee Member</a:t>
            </a:r>
          </a:p>
          <a:p>
            <a:pPr lvl="0">
              <a:lnSpc>
                <a:spcPct val="110000"/>
              </a:lnSpc>
            </a:pPr>
            <a:r>
              <a:rPr lang="en-US" sz="2100" dirty="0"/>
              <a:t>Chapter Level Work – Philadelphia Metro Chapter</a:t>
            </a:r>
          </a:p>
          <a:p>
            <a:pPr lvl="1">
              <a:lnSpc>
                <a:spcPct val="110000"/>
              </a:lnSpc>
            </a:pPr>
            <a:r>
              <a:rPr lang="en-US" sz="1700" dirty="0"/>
              <a:t>Past President, VP, Treasurer, Acting Secretary, Webmaster, Scholarship Manager</a:t>
            </a:r>
          </a:p>
          <a:p>
            <a:endParaRPr lang="en-US" dirty="0"/>
          </a:p>
        </p:txBody>
      </p:sp>
      <p:sp>
        <p:nvSpPr>
          <p:cNvPr id="4" name="Slide Number Placeholder 3"/>
          <p:cNvSpPr>
            <a:spLocks noGrp="1"/>
          </p:cNvSpPr>
          <p:nvPr>
            <p:ph type="sldNum" sz="quarter" idx="10"/>
          </p:nvPr>
        </p:nvSpPr>
        <p:spPr/>
        <p:txBody>
          <a:bodyPr/>
          <a:lstStyle/>
          <a:p>
            <a:fld id="{1966DC3A-60B3-490D-82B5-B2E908DF53B5}" type="slidenum">
              <a:rPr lang="en-US" smtClean="0"/>
              <a:t>2</a:t>
            </a:fld>
            <a:endParaRPr lang="en-US" dirty="0"/>
          </a:p>
        </p:txBody>
      </p:sp>
    </p:spTree>
    <p:extLst>
      <p:ext uri="{BB962C8B-B14F-4D97-AF65-F5344CB8AC3E}">
        <p14:creationId xmlns:p14="http://schemas.microsoft.com/office/powerpoint/2010/main" val="769564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The Media library lets you organize any attachments that appear on the website, whether they are images or PDFs. You can sort by media type and can even see what media is not being referenced by the site.</a:t>
            </a:r>
          </a:p>
          <a:p>
            <a:endParaRPr lang="en-US" sz="1300" dirty="0"/>
          </a:p>
          <a:p>
            <a:r>
              <a:rPr lang="en-US" sz="1300" dirty="0"/>
              <a:t>Groom your library so you do not have duplicate images or files. By clicking on each piece of media, you can see where they are referenced. You can also sort by unreferenced media to see if you can remove it from your site.</a:t>
            </a:r>
          </a:p>
        </p:txBody>
      </p:sp>
      <p:sp>
        <p:nvSpPr>
          <p:cNvPr id="4" name="Slide Number Placeholder 3"/>
          <p:cNvSpPr>
            <a:spLocks noGrp="1"/>
          </p:cNvSpPr>
          <p:nvPr>
            <p:ph type="sldNum" sz="quarter" idx="10"/>
          </p:nvPr>
        </p:nvSpPr>
        <p:spPr/>
        <p:txBody>
          <a:bodyPr/>
          <a:lstStyle/>
          <a:p>
            <a:fld id="{1966DC3A-60B3-490D-82B5-B2E908DF53B5}" type="slidenum">
              <a:rPr lang="en-US" smtClean="0"/>
              <a:t>20</a:t>
            </a:fld>
            <a:endParaRPr lang="en-US" dirty="0"/>
          </a:p>
        </p:txBody>
      </p:sp>
    </p:spTree>
    <p:extLst>
      <p:ext uri="{BB962C8B-B14F-4D97-AF65-F5344CB8AC3E}">
        <p14:creationId xmlns:p14="http://schemas.microsoft.com/office/powerpoint/2010/main" val="1083859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When you click on a media item, you will see the URL to where the server has stored the file. Additionally, you can give it a useful title, a detailed caption, a description, and apply an Alt text caption for screen readers.</a:t>
            </a:r>
          </a:p>
          <a:p>
            <a:pPr marL="181240" indent="-181240">
              <a:buFont typeface="Arial" panose="020B0604020202020204" pitchFamily="34" charset="0"/>
              <a:buChar char="•"/>
            </a:pPr>
            <a:r>
              <a:rPr lang="en-US" sz="1300" dirty="0"/>
              <a:t>The caption automatically appears when you insert the image into a page or post. </a:t>
            </a:r>
          </a:p>
          <a:p>
            <a:pPr marL="181240" indent="-181240">
              <a:buFont typeface="Arial" panose="020B0604020202020204" pitchFamily="34" charset="0"/>
              <a:buChar char="•"/>
            </a:pPr>
            <a:r>
              <a:rPr lang="en-US" sz="1300" dirty="0"/>
              <a:t>The Alt text is what is shown if the photo does not display, or the page is accessed by a screen reader.</a:t>
            </a:r>
          </a:p>
          <a:p>
            <a:pPr marL="181240" indent="-181240">
              <a:buFont typeface="Arial" panose="020B0604020202020204" pitchFamily="34" charset="0"/>
              <a:buChar char="•"/>
            </a:pPr>
            <a:r>
              <a:rPr lang="en-US" sz="1300" dirty="0"/>
              <a:t>The description helps other website users determine when to use the photo.</a:t>
            </a:r>
          </a:p>
          <a:p>
            <a:endParaRPr lang="en-US" dirty="0"/>
          </a:p>
        </p:txBody>
      </p:sp>
      <p:sp>
        <p:nvSpPr>
          <p:cNvPr id="4" name="Slide Number Placeholder 3"/>
          <p:cNvSpPr>
            <a:spLocks noGrp="1"/>
          </p:cNvSpPr>
          <p:nvPr>
            <p:ph type="sldNum" sz="quarter" idx="10"/>
          </p:nvPr>
        </p:nvSpPr>
        <p:spPr/>
        <p:txBody>
          <a:bodyPr/>
          <a:lstStyle/>
          <a:p>
            <a:fld id="{1966DC3A-60B3-490D-82B5-B2E908DF53B5}" type="slidenum">
              <a:rPr lang="en-US" smtClean="0"/>
              <a:t>21</a:t>
            </a:fld>
            <a:endParaRPr lang="en-US" dirty="0"/>
          </a:p>
        </p:txBody>
      </p:sp>
    </p:spTree>
    <p:extLst>
      <p:ext uri="{BB962C8B-B14F-4D97-AF65-F5344CB8AC3E}">
        <p14:creationId xmlns:p14="http://schemas.microsoft.com/office/powerpoint/2010/main" val="3761198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On a post or page, you can click the “Insert Media” button to see a list of available media items for use. Each selected item’s details appear on the margin where you can add customizations, if needed. </a:t>
            </a:r>
          </a:p>
        </p:txBody>
      </p:sp>
      <p:sp>
        <p:nvSpPr>
          <p:cNvPr id="4" name="Slide Number Placeholder 3"/>
          <p:cNvSpPr>
            <a:spLocks noGrp="1"/>
          </p:cNvSpPr>
          <p:nvPr>
            <p:ph type="sldNum" sz="quarter" idx="10"/>
          </p:nvPr>
        </p:nvSpPr>
        <p:spPr/>
        <p:txBody>
          <a:bodyPr/>
          <a:lstStyle/>
          <a:p>
            <a:fld id="{1966DC3A-60B3-490D-82B5-B2E908DF53B5}" type="slidenum">
              <a:rPr lang="en-US" smtClean="0"/>
              <a:t>22</a:t>
            </a:fld>
            <a:endParaRPr lang="en-US" dirty="0"/>
          </a:p>
        </p:txBody>
      </p:sp>
    </p:spTree>
    <p:extLst>
      <p:ext uri="{BB962C8B-B14F-4D97-AF65-F5344CB8AC3E}">
        <p14:creationId xmlns:p14="http://schemas.microsoft.com/office/powerpoint/2010/main" val="1543908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When you insert media, it appears in the main editor. You can control the centering, or edit the details of the embedded object.</a:t>
            </a:r>
          </a:p>
        </p:txBody>
      </p:sp>
      <p:sp>
        <p:nvSpPr>
          <p:cNvPr id="4" name="Slide Number Placeholder 3"/>
          <p:cNvSpPr>
            <a:spLocks noGrp="1"/>
          </p:cNvSpPr>
          <p:nvPr>
            <p:ph type="sldNum" sz="quarter" idx="10"/>
          </p:nvPr>
        </p:nvSpPr>
        <p:spPr/>
        <p:txBody>
          <a:bodyPr/>
          <a:lstStyle/>
          <a:p>
            <a:fld id="{1966DC3A-60B3-490D-82B5-B2E908DF53B5}" type="slidenum">
              <a:rPr lang="en-US" smtClean="0"/>
              <a:t>23</a:t>
            </a:fld>
            <a:endParaRPr lang="en-US" dirty="0"/>
          </a:p>
        </p:txBody>
      </p:sp>
    </p:spTree>
    <p:extLst>
      <p:ext uri="{BB962C8B-B14F-4D97-AF65-F5344CB8AC3E}">
        <p14:creationId xmlns:p14="http://schemas.microsoft.com/office/powerpoint/2010/main" val="645999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If you need to make further custom changes to inserted media, you can edit it for that page. Additionally, you can control what happens when someone clicks on the media. It may just open the image in greater detail, take them to a page for that image, go to a custom URL, or nothing.</a:t>
            </a:r>
            <a:endParaRPr lang="en-US" dirty="0"/>
          </a:p>
        </p:txBody>
      </p:sp>
      <p:sp>
        <p:nvSpPr>
          <p:cNvPr id="4" name="Slide Number Placeholder 3"/>
          <p:cNvSpPr>
            <a:spLocks noGrp="1"/>
          </p:cNvSpPr>
          <p:nvPr>
            <p:ph type="sldNum" sz="quarter" idx="10"/>
          </p:nvPr>
        </p:nvSpPr>
        <p:spPr/>
        <p:txBody>
          <a:bodyPr/>
          <a:lstStyle/>
          <a:p>
            <a:fld id="{1966DC3A-60B3-490D-82B5-B2E908DF53B5}" type="slidenum">
              <a:rPr lang="en-US" smtClean="0"/>
              <a:t>24</a:t>
            </a:fld>
            <a:endParaRPr lang="en-US" dirty="0"/>
          </a:p>
        </p:txBody>
      </p:sp>
    </p:spTree>
    <p:extLst>
      <p:ext uri="{BB962C8B-B14F-4D97-AF65-F5344CB8AC3E}">
        <p14:creationId xmlns:p14="http://schemas.microsoft.com/office/powerpoint/2010/main" val="2039124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Appearance lets you customize the look and feel of your website.</a:t>
            </a:r>
          </a:p>
          <a:p>
            <a:pPr marL="181240" indent="-181240">
              <a:buFont typeface="Arial" panose="020B0604020202020204" pitchFamily="34" charset="0"/>
              <a:buChar char="•"/>
            </a:pPr>
            <a:r>
              <a:rPr lang="en-US" dirty="0"/>
              <a:t>Themes: Manages downloadable packages that ensure a consistent look and feel for the site.</a:t>
            </a:r>
          </a:p>
          <a:p>
            <a:pPr marL="181240" indent="-181240">
              <a:buFont typeface="Arial" panose="020B0604020202020204" pitchFamily="34" charset="0"/>
              <a:buChar char="•"/>
            </a:pPr>
            <a:r>
              <a:rPr lang="en-US" dirty="0"/>
              <a:t>Customize: Edits custom settings to your theme and site.</a:t>
            </a:r>
          </a:p>
          <a:p>
            <a:pPr marL="181240" indent="-181240">
              <a:buFont typeface="Arial" panose="020B0604020202020204" pitchFamily="34" charset="0"/>
              <a:buChar char="•"/>
            </a:pPr>
            <a:r>
              <a:rPr lang="en-US" dirty="0"/>
              <a:t>Widgets: Controls the sidebar items that appear on your site. For example: search bar, social media icons, recent post lists, RSS feeds, custom HTML, and categories.</a:t>
            </a:r>
          </a:p>
          <a:p>
            <a:pPr marL="181240" indent="-181240">
              <a:buFont typeface="Arial" panose="020B0604020202020204" pitchFamily="34" charset="0"/>
              <a:buChar char="•"/>
            </a:pPr>
            <a:r>
              <a:rPr lang="en-US" dirty="0"/>
              <a:t>Menus: Lets you structure your menu system.</a:t>
            </a:r>
          </a:p>
          <a:p>
            <a:pPr marL="181240" indent="-181240">
              <a:buFont typeface="Arial" panose="020B0604020202020204" pitchFamily="34" charset="0"/>
              <a:buChar char="•"/>
            </a:pPr>
            <a:r>
              <a:rPr lang="en-US" dirty="0"/>
              <a:t>Header: Allows you to edit the header, which is the top section of your site, typically the title for the page.</a:t>
            </a:r>
          </a:p>
          <a:p>
            <a:endParaRPr lang="en-US" dirty="0"/>
          </a:p>
        </p:txBody>
      </p:sp>
      <p:sp>
        <p:nvSpPr>
          <p:cNvPr id="4" name="Slide Number Placeholder 3"/>
          <p:cNvSpPr>
            <a:spLocks noGrp="1"/>
          </p:cNvSpPr>
          <p:nvPr>
            <p:ph type="sldNum" sz="quarter" idx="10"/>
          </p:nvPr>
        </p:nvSpPr>
        <p:spPr/>
        <p:txBody>
          <a:bodyPr/>
          <a:lstStyle/>
          <a:p>
            <a:fld id="{1966DC3A-60B3-490D-82B5-B2E908DF53B5}" type="slidenum">
              <a:rPr lang="en-US" smtClean="0"/>
              <a:t>25</a:t>
            </a:fld>
            <a:endParaRPr lang="en-US" dirty="0"/>
          </a:p>
        </p:txBody>
      </p:sp>
    </p:spTree>
    <p:extLst>
      <p:ext uri="{BB962C8B-B14F-4D97-AF65-F5344CB8AC3E}">
        <p14:creationId xmlns:p14="http://schemas.microsoft.com/office/powerpoint/2010/main" val="3659854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“Themes” control your website’s look and feel. Are there two columns or three? A large image at the top, or just text? What color and font scheme do you want? Some themes are meta themes which create a framework for subthemes that are designed to work similarly. Genesis is a meta theme example.</a:t>
            </a:r>
          </a:p>
          <a:p>
            <a:endParaRPr lang="en-US" sz="1300" dirty="0"/>
          </a:p>
          <a:p>
            <a:r>
              <a:rPr lang="en-US" sz="1300" dirty="0"/>
              <a:t>WordPress has free themes named after each year, such as Twenty Seventeen. Themes are sometimes updated, and you should update them and stay current. This usually does not cause any issues and can prevent security breaches.</a:t>
            </a:r>
          </a:p>
        </p:txBody>
      </p:sp>
      <p:sp>
        <p:nvSpPr>
          <p:cNvPr id="4" name="Slide Number Placeholder 3"/>
          <p:cNvSpPr>
            <a:spLocks noGrp="1"/>
          </p:cNvSpPr>
          <p:nvPr>
            <p:ph type="sldNum" sz="quarter" idx="10"/>
          </p:nvPr>
        </p:nvSpPr>
        <p:spPr/>
        <p:txBody>
          <a:bodyPr/>
          <a:lstStyle/>
          <a:p>
            <a:fld id="{1966DC3A-60B3-490D-82B5-B2E908DF53B5}" type="slidenum">
              <a:rPr lang="en-US" smtClean="0"/>
              <a:t>26</a:t>
            </a:fld>
            <a:endParaRPr lang="en-US" dirty="0"/>
          </a:p>
        </p:txBody>
      </p:sp>
    </p:spTree>
    <p:extLst>
      <p:ext uri="{BB962C8B-B14F-4D97-AF65-F5344CB8AC3E}">
        <p14:creationId xmlns:p14="http://schemas.microsoft.com/office/powerpoint/2010/main" val="2963914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You can customize your site and theme. The customization level varies by theme, but they generally have these options. The site identity lets you control the website title and set a custom icon. The Homepage setting lets you set a static page as the homepage, or a feed of posts.</a:t>
            </a:r>
          </a:p>
        </p:txBody>
      </p:sp>
      <p:sp>
        <p:nvSpPr>
          <p:cNvPr id="4" name="Slide Number Placeholder 3"/>
          <p:cNvSpPr>
            <a:spLocks noGrp="1"/>
          </p:cNvSpPr>
          <p:nvPr>
            <p:ph type="sldNum" sz="quarter" idx="10"/>
          </p:nvPr>
        </p:nvSpPr>
        <p:spPr/>
        <p:txBody>
          <a:bodyPr/>
          <a:lstStyle/>
          <a:p>
            <a:fld id="{1966DC3A-60B3-490D-82B5-B2E908DF53B5}" type="slidenum">
              <a:rPr lang="en-US" smtClean="0"/>
              <a:t>27</a:t>
            </a:fld>
            <a:endParaRPr lang="en-US" dirty="0"/>
          </a:p>
        </p:txBody>
      </p:sp>
    </p:spTree>
    <p:extLst>
      <p:ext uri="{BB962C8B-B14F-4D97-AF65-F5344CB8AC3E}">
        <p14:creationId xmlns:p14="http://schemas.microsoft.com/office/powerpoint/2010/main" val="1646751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“Widgets” are defined by WordPress and by your theme. Widgets vary, but common ones are Custom HTML, Images, Categories, and Text. You customize them and drag them to various sidebars and footers, where they will be displayed on the website. The theme controls the valid locations on your website to place widgets. If you drag the widgets to a different order on the editor, they will automatically change how they are displayed on the live page.</a:t>
            </a:r>
          </a:p>
        </p:txBody>
      </p:sp>
      <p:sp>
        <p:nvSpPr>
          <p:cNvPr id="4" name="Slide Number Placeholder 3"/>
          <p:cNvSpPr>
            <a:spLocks noGrp="1"/>
          </p:cNvSpPr>
          <p:nvPr>
            <p:ph type="sldNum" sz="quarter" idx="10"/>
          </p:nvPr>
        </p:nvSpPr>
        <p:spPr/>
        <p:txBody>
          <a:bodyPr/>
          <a:lstStyle/>
          <a:p>
            <a:fld id="{1966DC3A-60B3-490D-82B5-B2E908DF53B5}" type="slidenum">
              <a:rPr lang="en-US" smtClean="0"/>
              <a:t>28</a:t>
            </a:fld>
            <a:endParaRPr lang="en-US" dirty="0"/>
          </a:p>
        </p:txBody>
      </p:sp>
    </p:spTree>
    <p:extLst>
      <p:ext uri="{BB962C8B-B14F-4D97-AF65-F5344CB8AC3E}">
        <p14:creationId xmlns:p14="http://schemas.microsoft.com/office/powerpoint/2010/main" val="2189824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In this sample, you see widgets for Search, Social Media Connections (via a custom HTML widget), and a widget</a:t>
            </a:r>
            <a:r>
              <a:rPr lang="en-US" baseline="0" dirty="0"/>
              <a:t> showing a feed of recent posts. If you drag the widgets to a different order on the editor, they will automatically change how they are displayed on the live page.</a:t>
            </a:r>
            <a:endParaRPr lang="en-US" dirty="0"/>
          </a:p>
        </p:txBody>
      </p:sp>
      <p:sp>
        <p:nvSpPr>
          <p:cNvPr id="4" name="Slide Number Placeholder 3"/>
          <p:cNvSpPr>
            <a:spLocks noGrp="1"/>
          </p:cNvSpPr>
          <p:nvPr>
            <p:ph type="sldNum" sz="quarter" idx="10"/>
          </p:nvPr>
        </p:nvSpPr>
        <p:spPr/>
        <p:txBody>
          <a:bodyPr/>
          <a:lstStyle/>
          <a:p>
            <a:fld id="{1966DC3A-60B3-490D-82B5-B2E908DF53B5}" type="slidenum">
              <a:rPr lang="en-US" smtClean="0"/>
              <a:t>29</a:t>
            </a:fld>
            <a:endParaRPr lang="en-US" dirty="0"/>
          </a:p>
        </p:txBody>
      </p:sp>
    </p:spTree>
    <p:extLst>
      <p:ext uri="{BB962C8B-B14F-4D97-AF65-F5344CB8AC3E}">
        <p14:creationId xmlns:p14="http://schemas.microsoft.com/office/powerpoint/2010/main" val="2374898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362480" indent="-362480">
              <a:buFont typeface="Arial" panose="020B0604020202020204" pitchFamily="34" charset="0"/>
              <a:buChar char="•"/>
            </a:pPr>
            <a:r>
              <a:rPr lang="en-US" sz="2100" dirty="0"/>
              <a:t>Taught myself HTML from an online guide in college</a:t>
            </a:r>
          </a:p>
          <a:p>
            <a:pPr marL="664546" lvl="1" indent="-181240">
              <a:buFont typeface="Arial" panose="020B0604020202020204" pitchFamily="34" charset="0"/>
              <a:buChar char="•"/>
            </a:pPr>
            <a:r>
              <a:rPr lang="en-US" dirty="0"/>
              <a:t>Created silly college website which was a list of links</a:t>
            </a:r>
          </a:p>
          <a:p>
            <a:pPr marL="362480" indent="-362480">
              <a:buFont typeface="Arial" panose="020B0604020202020204" pitchFamily="34" charset="0"/>
              <a:buChar char="•"/>
            </a:pPr>
            <a:r>
              <a:rPr lang="en-US" sz="2100" dirty="0"/>
              <a:t>Landed paid webmaster internship with local hospital</a:t>
            </a:r>
          </a:p>
          <a:p>
            <a:pPr marL="664546" lvl="1" indent="-181240">
              <a:buFont typeface="Arial" panose="020B0604020202020204" pitchFamily="34" charset="0"/>
              <a:buChar char="•"/>
            </a:pPr>
            <a:r>
              <a:rPr lang="en-US" dirty="0"/>
              <a:t>Just checked – they updated the website since I left</a:t>
            </a:r>
            <a:br>
              <a:rPr lang="en-US" dirty="0"/>
            </a:br>
            <a:r>
              <a:rPr lang="en-US" dirty="0"/>
              <a:t>in 1996</a:t>
            </a:r>
          </a:p>
          <a:p>
            <a:pPr marL="362480" indent="-362480">
              <a:buFont typeface="Arial" panose="020B0604020202020204" pitchFamily="34" charset="0"/>
              <a:buChar char="•"/>
            </a:pPr>
            <a:r>
              <a:rPr lang="en-US" sz="2100" dirty="0"/>
              <a:t>Took over the PMC website around 2012</a:t>
            </a:r>
          </a:p>
          <a:p>
            <a:pPr marL="362480" indent="-362480">
              <a:buFont typeface="Arial" panose="020B0604020202020204" pitchFamily="34" charset="0"/>
              <a:buChar char="•"/>
            </a:pPr>
            <a:r>
              <a:rPr lang="en-US" sz="2100" dirty="0"/>
              <a:t>CAC webmaster and web support since 2015</a:t>
            </a:r>
          </a:p>
          <a:p>
            <a:endParaRPr lang="en-US" dirty="0"/>
          </a:p>
        </p:txBody>
      </p:sp>
      <p:sp>
        <p:nvSpPr>
          <p:cNvPr id="4" name="Slide Number Placeholder 3"/>
          <p:cNvSpPr>
            <a:spLocks noGrp="1"/>
          </p:cNvSpPr>
          <p:nvPr>
            <p:ph type="sldNum" sz="quarter" idx="10"/>
          </p:nvPr>
        </p:nvSpPr>
        <p:spPr/>
        <p:txBody>
          <a:bodyPr/>
          <a:lstStyle/>
          <a:p>
            <a:fld id="{1966DC3A-60B3-490D-82B5-B2E908DF53B5}" type="slidenum">
              <a:rPr lang="en-US" smtClean="0"/>
              <a:t>3</a:t>
            </a:fld>
            <a:endParaRPr lang="en-US" dirty="0"/>
          </a:p>
        </p:txBody>
      </p:sp>
    </p:spTree>
    <p:extLst>
      <p:ext uri="{BB962C8B-B14F-4D97-AF65-F5344CB8AC3E}">
        <p14:creationId xmlns:p14="http://schemas.microsoft.com/office/powerpoint/2010/main" val="3310867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“Menus” are how you group your posts and pages on the site so visitors can easily find content. On a menu, you can link to a page, a post, a feed of posts designated by a category, or a custom URL to another site.</a:t>
            </a:r>
          </a:p>
          <a:p>
            <a:endParaRPr lang="en-US" sz="1300" dirty="0"/>
          </a:p>
          <a:p>
            <a:r>
              <a:rPr lang="en-US" sz="1300" dirty="0"/>
              <a:t>In the editor, select the menu items from the groups on the left and add them to the menu. Once in the menu, drag the object up, down, left, or right. Indenting it makes it a submenu item. Save the menu to make it live on your site.</a:t>
            </a:r>
          </a:p>
        </p:txBody>
      </p:sp>
      <p:sp>
        <p:nvSpPr>
          <p:cNvPr id="4" name="Slide Number Placeholder 3"/>
          <p:cNvSpPr>
            <a:spLocks noGrp="1"/>
          </p:cNvSpPr>
          <p:nvPr>
            <p:ph type="sldNum" sz="quarter" idx="10"/>
          </p:nvPr>
        </p:nvSpPr>
        <p:spPr/>
        <p:txBody>
          <a:bodyPr/>
          <a:lstStyle/>
          <a:p>
            <a:fld id="{1966DC3A-60B3-490D-82B5-B2E908DF53B5}" type="slidenum">
              <a:rPr lang="en-US" smtClean="0"/>
              <a:t>30</a:t>
            </a:fld>
            <a:endParaRPr lang="en-US" dirty="0"/>
          </a:p>
        </p:txBody>
      </p:sp>
    </p:spTree>
    <p:extLst>
      <p:ext uri="{BB962C8B-B14F-4D97-AF65-F5344CB8AC3E}">
        <p14:creationId xmlns:p14="http://schemas.microsoft.com/office/powerpoint/2010/main" val="3006929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Use categories to group posts into feeds. Your home page can be a series of all your posts, so it is always the latest news, much like a true blog. Sticky posts are locked at the top of a feed.</a:t>
            </a:r>
          </a:p>
          <a:p>
            <a:pPr marL="181240" indent="-181240">
              <a:buFont typeface="Arial" panose="020B0604020202020204" pitchFamily="34" charset="0"/>
              <a:buChar char="•"/>
            </a:pPr>
            <a:r>
              <a:rPr lang="en-US" sz="1300" b="1" dirty="0"/>
              <a:t>Pro Tip</a:t>
            </a:r>
            <a:r>
              <a:rPr lang="en-US" sz="1300" dirty="0"/>
              <a:t>: Create menu items that are feeds instead of pages, so you do not need to maintain those pages. For example, create a menu for events, and make it a feed showing only your posts with the category “events”.</a:t>
            </a:r>
          </a:p>
          <a:p>
            <a:pPr marL="181240" indent="-181240">
              <a:buFont typeface="Arial" panose="020B0604020202020204" pitchFamily="34" charset="0"/>
              <a:buChar char="•"/>
            </a:pPr>
            <a:r>
              <a:rPr lang="en-US" sz="1300" b="1" dirty="0"/>
              <a:t>Pro Tip</a:t>
            </a:r>
            <a:r>
              <a:rPr lang="en-US" sz="1300" dirty="0"/>
              <a:t>: Use a sticky post to create static text on your homepage, with a feed of posts appearing below it.</a:t>
            </a:r>
          </a:p>
        </p:txBody>
      </p:sp>
      <p:sp>
        <p:nvSpPr>
          <p:cNvPr id="4" name="Slide Number Placeholder 3"/>
          <p:cNvSpPr>
            <a:spLocks noGrp="1"/>
          </p:cNvSpPr>
          <p:nvPr>
            <p:ph type="sldNum" sz="quarter" idx="10"/>
          </p:nvPr>
        </p:nvSpPr>
        <p:spPr/>
        <p:txBody>
          <a:bodyPr/>
          <a:lstStyle/>
          <a:p>
            <a:fld id="{1966DC3A-60B3-490D-82B5-B2E908DF53B5}" type="slidenum">
              <a:rPr lang="en-US" smtClean="0"/>
              <a:t>31</a:t>
            </a:fld>
            <a:endParaRPr lang="en-US" dirty="0"/>
          </a:p>
        </p:txBody>
      </p:sp>
    </p:spTree>
    <p:extLst>
      <p:ext uri="{BB962C8B-B14F-4D97-AF65-F5344CB8AC3E}">
        <p14:creationId xmlns:p14="http://schemas.microsoft.com/office/powerpoint/2010/main" val="648609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“Plugins” are little pieces of specialized code you can install into WordPress. Examples are:</a:t>
            </a:r>
          </a:p>
          <a:p>
            <a:pPr marL="181240" indent="-181240">
              <a:buFont typeface="Arial" panose="020B0604020202020204" pitchFamily="34" charset="0"/>
              <a:buChar char="•"/>
            </a:pPr>
            <a:r>
              <a:rPr lang="en-US" sz="1300" dirty="0"/>
              <a:t>One that creates a button letting you duplicate an existing post.</a:t>
            </a:r>
          </a:p>
          <a:p>
            <a:pPr marL="181240" indent="-181240">
              <a:buFont typeface="Arial" panose="020B0604020202020204" pitchFamily="34" charset="0"/>
              <a:buChar char="•"/>
            </a:pPr>
            <a:r>
              <a:rPr lang="en-US" sz="1300" dirty="0"/>
              <a:t>An image optimizer.</a:t>
            </a:r>
          </a:p>
          <a:p>
            <a:pPr marL="181240" indent="-181240">
              <a:buFont typeface="Arial" panose="020B0604020202020204" pitchFamily="34" charset="0"/>
              <a:buChar char="•"/>
            </a:pPr>
            <a:r>
              <a:rPr lang="en-US" sz="1300" dirty="0"/>
              <a:t>A cache to speed up your website.</a:t>
            </a:r>
          </a:p>
          <a:p>
            <a:pPr marL="181240" indent="-181240">
              <a:buFont typeface="Arial" panose="020B0604020202020204" pitchFamily="34" charset="0"/>
              <a:buChar char="•"/>
            </a:pPr>
            <a:r>
              <a:rPr lang="en-US" sz="1300" dirty="0"/>
              <a:t>A security plugin that alerts you about updates and possible attacks on your site.</a:t>
            </a:r>
          </a:p>
          <a:p>
            <a:r>
              <a:rPr lang="en-US" sz="1300" dirty="0"/>
              <a:t>Be careful with the plugins you select. If you find you are not using a plugin, remove it. Keep your plugins updated to help prevent security breaches.</a:t>
            </a:r>
          </a:p>
        </p:txBody>
      </p:sp>
      <p:sp>
        <p:nvSpPr>
          <p:cNvPr id="4" name="Slide Number Placeholder 3"/>
          <p:cNvSpPr>
            <a:spLocks noGrp="1"/>
          </p:cNvSpPr>
          <p:nvPr>
            <p:ph type="sldNum" sz="quarter" idx="10"/>
          </p:nvPr>
        </p:nvSpPr>
        <p:spPr/>
        <p:txBody>
          <a:bodyPr/>
          <a:lstStyle/>
          <a:p>
            <a:fld id="{1966DC3A-60B3-490D-82B5-B2E908DF53B5}" type="slidenum">
              <a:rPr lang="en-US" smtClean="0"/>
              <a:t>32</a:t>
            </a:fld>
            <a:endParaRPr lang="en-US" dirty="0"/>
          </a:p>
        </p:txBody>
      </p:sp>
    </p:spTree>
    <p:extLst>
      <p:ext uri="{BB962C8B-B14F-4D97-AF65-F5344CB8AC3E}">
        <p14:creationId xmlns:p14="http://schemas.microsoft.com/office/powerpoint/2010/main" val="1502355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“Users” are a list of people who can access your website’s control panel section. WordPress comes with several default user roles. Each has different powers.</a:t>
            </a:r>
          </a:p>
          <a:p>
            <a:pPr marL="181240" indent="-181240">
              <a:buFont typeface="Arial" panose="020B0604020202020204" pitchFamily="34" charset="0"/>
              <a:buChar char="•"/>
            </a:pPr>
            <a:r>
              <a:rPr lang="en-US" sz="1300" b="1" dirty="0"/>
              <a:t>Administrator</a:t>
            </a:r>
            <a:r>
              <a:rPr lang="en-US" sz="1300" dirty="0"/>
              <a:t>: someone who has access to “all” the administration features for a single site.</a:t>
            </a:r>
          </a:p>
          <a:p>
            <a:pPr marL="181240" indent="-181240">
              <a:buFont typeface="Arial" panose="020B0604020202020204" pitchFamily="34" charset="0"/>
              <a:buChar char="•"/>
            </a:pPr>
            <a:r>
              <a:rPr lang="en-US" sz="1300" b="1" dirty="0"/>
              <a:t>Editor</a:t>
            </a:r>
            <a:r>
              <a:rPr lang="en-US" sz="1300" dirty="0"/>
              <a:t>: someone who can publish and manage posts including the posts from other users.</a:t>
            </a:r>
          </a:p>
          <a:p>
            <a:pPr marL="181240" indent="-181240">
              <a:buFont typeface="Arial" panose="020B0604020202020204" pitchFamily="34" charset="0"/>
              <a:buChar char="•"/>
            </a:pPr>
            <a:r>
              <a:rPr lang="en-US" sz="1300" b="1" dirty="0"/>
              <a:t>Author</a:t>
            </a:r>
            <a:r>
              <a:rPr lang="en-US" sz="1300" dirty="0"/>
              <a:t>: someone who can publish and manage their own posts.</a:t>
            </a:r>
          </a:p>
          <a:p>
            <a:pPr marL="181240" indent="-181240">
              <a:buFont typeface="Arial" panose="020B0604020202020204" pitchFamily="34" charset="0"/>
              <a:buChar char="•"/>
            </a:pPr>
            <a:r>
              <a:rPr lang="en-US" sz="1300" b="1" dirty="0"/>
              <a:t>Contributor</a:t>
            </a:r>
            <a:r>
              <a:rPr lang="en-US" sz="1300" dirty="0"/>
              <a:t>: someone who can write and manage their own posts but cannot publish them.</a:t>
            </a:r>
          </a:p>
          <a:p>
            <a:pPr marL="181240" indent="-181240">
              <a:buFont typeface="Arial" panose="020B0604020202020204" pitchFamily="34" charset="0"/>
              <a:buChar char="•"/>
            </a:pPr>
            <a:r>
              <a:rPr lang="en-US" sz="1300" b="1" dirty="0"/>
              <a:t>Subscriber</a:t>
            </a:r>
            <a:r>
              <a:rPr lang="en-US" sz="1300" dirty="0"/>
              <a:t>: someone who can only manage their profile.</a:t>
            </a:r>
          </a:p>
        </p:txBody>
      </p:sp>
      <p:sp>
        <p:nvSpPr>
          <p:cNvPr id="4" name="Slide Number Placeholder 3"/>
          <p:cNvSpPr>
            <a:spLocks noGrp="1"/>
          </p:cNvSpPr>
          <p:nvPr>
            <p:ph type="sldNum" sz="quarter" idx="10"/>
          </p:nvPr>
        </p:nvSpPr>
        <p:spPr/>
        <p:txBody>
          <a:bodyPr/>
          <a:lstStyle/>
          <a:p>
            <a:fld id="{1966DC3A-60B3-490D-82B5-B2E908DF53B5}" type="slidenum">
              <a:rPr lang="en-US" smtClean="0"/>
              <a:t>33</a:t>
            </a:fld>
            <a:endParaRPr lang="en-US" dirty="0"/>
          </a:p>
        </p:txBody>
      </p:sp>
    </p:spTree>
    <p:extLst>
      <p:ext uri="{BB962C8B-B14F-4D97-AF65-F5344CB8AC3E}">
        <p14:creationId xmlns:p14="http://schemas.microsoft.com/office/powerpoint/2010/main" val="23406773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When defining a user, you must create an unchangeable user name. For the Administrator, do not choose “Admin” as that will be subject to hack attempts. Create a Nickname for yourself and use it to control how your posts are displayed on the site. It can be your real name or whatever you like. Do not make your Nickname the same as your Username, as that also gives hackers an advantage.</a:t>
            </a:r>
          </a:p>
        </p:txBody>
      </p:sp>
      <p:sp>
        <p:nvSpPr>
          <p:cNvPr id="4" name="Slide Number Placeholder 3"/>
          <p:cNvSpPr>
            <a:spLocks noGrp="1"/>
          </p:cNvSpPr>
          <p:nvPr>
            <p:ph type="sldNum" sz="quarter" idx="10"/>
          </p:nvPr>
        </p:nvSpPr>
        <p:spPr/>
        <p:txBody>
          <a:bodyPr/>
          <a:lstStyle/>
          <a:p>
            <a:fld id="{1966DC3A-60B3-490D-82B5-B2E908DF53B5}" type="slidenum">
              <a:rPr lang="en-US" smtClean="0"/>
              <a:t>34</a:t>
            </a:fld>
            <a:endParaRPr lang="en-US" dirty="0"/>
          </a:p>
        </p:txBody>
      </p:sp>
    </p:spTree>
    <p:extLst>
      <p:ext uri="{BB962C8B-B14F-4D97-AF65-F5344CB8AC3E}">
        <p14:creationId xmlns:p14="http://schemas.microsoft.com/office/powerpoint/2010/main" val="3581885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“Settings” contain low-level configurations. Most do not need to be set; you can accept the defaults. Do review the General settings, like the Media setting so your media is NOT stored in folders based on the year/month you uploaded them.</a:t>
            </a:r>
          </a:p>
        </p:txBody>
      </p:sp>
      <p:sp>
        <p:nvSpPr>
          <p:cNvPr id="4" name="Slide Number Placeholder 3"/>
          <p:cNvSpPr>
            <a:spLocks noGrp="1"/>
          </p:cNvSpPr>
          <p:nvPr>
            <p:ph type="sldNum" sz="quarter" idx="10"/>
          </p:nvPr>
        </p:nvSpPr>
        <p:spPr/>
        <p:txBody>
          <a:bodyPr/>
          <a:lstStyle/>
          <a:p>
            <a:fld id="{1966DC3A-60B3-490D-82B5-B2E908DF53B5}" type="slidenum">
              <a:rPr lang="en-US" smtClean="0"/>
              <a:t>35</a:t>
            </a:fld>
            <a:endParaRPr lang="en-US" dirty="0"/>
          </a:p>
        </p:txBody>
      </p:sp>
    </p:spTree>
    <p:extLst>
      <p:ext uri="{BB962C8B-B14F-4D97-AF65-F5344CB8AC3E}">
        <p14:creationId xmlns:p14="http://schemas.microsoft.com/office/powerpoint/2010/main" val="990301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While WordPress is a handy front-end to your website creation, you also have access to powerful behind-the-scenes tools. cPanel is one of the most common toolsets that hosting companies provide. Your hosting company will provide you with a URL and logon credentials for your site’s cPanel. cPanel is very powerful and should not be taken lightly. We’ll go through some of the more popular cPanel features.</a:t>
            </a:r>
          </a:p>
        </p:txBody>
      </p:sp>
      <p:sp>
        <p:nvSpPr>
          <p:cNvPr id="4" name="Slide Number Placeholder 3"/>
          <p:cNvSpPr>
            <a:spLocks noGrp="1"/>
          </p:cNvSpPr>
          <p:nvPr>
            <p:ph type="sldNum" sz="quarter" idx="10"/>
          </p:nvPr>
        </p:nvSpPr>
        <p:spPr/>
        <p:txBody>
          <a:bodyPr/>
          <a:lstStyle/>
          <a:p>
            <a:fld id="{1966DC3A-60B3-490D-82B5-B2E908DF53B5}" type="slidenum">
              <a:rPr lang="en-US" smtClean="0"/>
              <a:t>36</a:t>
            </a:fld>
            <a:endParaRPr lang="en-US" dirty="0"/>
          </a:p>
        </p:txBody>
      </p:sp>
    </p:spTree>
    <p:extLst>
      <p:ext uri="{BB962C8B-B14F-4D97-AF65-F5344CB8AC3E}">
        <p14:creationId xmlns:p14="http://schemas.microsoft.com/office/powerpoint/2010/main" val="14615445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66612">
              <a:defRPr/>
            </a:pPr>
            <a:r>
              <a:rPr lang="en-US" dirty="0"/>
              <a:t>Go to cPanel and</a:t>
            </a:r>
            <a:r>
              <a:rPr lang="en-US" baseline="0" dirty="0"/>
              <a:t> sign in with the logon information provided by the hosting company.</a:t>
            </a:r>
            <a:endParaRPr lang="en-US" dirty="0"/>
          </a:p>
        </p:txBody>
      </p:sp>
      <p:sp>
        <p:nvSpPr>
          <p:cNvPr id="4" name="Slide Number Placeholder 3"/>
          <p:cNvSpPr>
            <a:spLocks noGrp="1"/>
          </p:cNvSpPr>
          <p:nvPr>
            <p:ph type="sldNum" sz="quarter" idx="10"/>
          </p:nvPr>
        </p:nvSpPr>
        <p:spPr/>
        <p:txBody>
          <a:bodyPr/>
          <a:lstStyle/>
          <a:p>
            <a:fld id="{1966DC3A-60B3-490D-82B5-B2E908DF53B5}" type="slidenum">
              <a:rPr lang="en-US" smtClean="0"/>
              <a:t>37</a:t>
            </a:fld>
            <a:endParaRPr lang="en-US" dirty="0"/>
          </a:p>
        </p:txBody>
      </p:sp>
    </p:spTree>
    <p:extLst>
      <p:ext uri="{BB962C8B-B14F-4D97-AF65-F5344CB8AC3E}">
        <p14:creationId xmlns:p14="http://schemas.microsoft.com/office/powerpoint/2010/main" val="493678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A popular feature is to create an email forwarder. A forwarder lets you create a fake email using your domain’s address, such as @cac-stc.org. Whenever a message is sent to that address, it is forwarded to a real monitored email account. That way you can put these accounts as links on your website, and if the person receiving the emails stops working with you, you just change the forwarder to point to the new person’s address. To the public, there is no change in address. Additionally, you can assign multiple addresses by duplicating the forwarders. This is handy if you want to be copied on all incoming correspondence to another public email address. It also saves you from making personal email addresses public on a website, potentially reducing spam to those accounts.</a:t>
            </a:r>
          </a:p>
        </p:txBody>
      </p:sp>
      <p:sp>
        <p:nvSpPr>
          <p:cNvPr id="4" name="Slide Number Placeholder 3"/>
          <p:cNvSpPr>
            <a:spLocks noGrp="1"/>
          </p:cNvSpPr>
          <p:nvPr>
            <p:ph type="sldNum" sz="quarter" idx="10"/>
          </p:nvPr>
        </p:nvSpPr>
        <p:spPr/>
        <p:txBody>
          <a:bodyPr/>
          <a:lstStyle/>
          <a:p>
            <a:fld id="{1966DC3A-60B3-490D-82B5-B2E908DF53B5}" type="slidenum">
              <a:rPr lang="en-US" smtClean="0"/>
              <a:t>38</a:t>
            </a:fld>
            <a:endParaRPr lang="en-US" dirty="0"/>
          </a:p>
        </p:txBody>
      </p:sp>
    </p:spTree>
    <p:extLst>
      <p:ext uri="{BB962C8B-B14F-4D97-AF65-F5344CB8AC3E}">
        <p14:creationId xmlns:p14="http://schemas.microsoft.com/office/powerpoint/2010/main" val="1953232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You should have a regular backup schedule established for your webmaster, such as the first of every month. You can do a Full Backup, which is designed for moving your site to another server. I recommend downloading backups of your home directory, your MySQL Database, and your email forwarders. Those offer easy-to-restore options in case something fails on your site.</a:t>
            </a:r>
          </a:p>
        </p:txBody>
      </p:sp>
      <p:sp>
        <p:nvSpPr>
          <p:cNvPr id="4" name="Slide Number Placeholder 3"/>
          <p:cNvSpPr>
            <a:spLocks noGrp="1"/>
          </p:cNvSpPr>
          <p:nvPr>
            <p:ph type="sldNum" sz="quarter" idx="10"/>
          </p:nvPr>
        </p:nvSpPr>
        <p:spPr/>
        <p:txBody>
          <a:bodyPr/>
          <a:lstStyle/>
          <a:p>
            <a:fld id="{1966DC3A-60B3-490D-82B5-B2E908DF53B5}" type="slidenum">
              <a:rPr lang="en-US" smtClean="0"/>
              <a:t>39</a:t>
            </a:fld>
            <a:endParaRPr lang="en-US" dirty="0"/>
          </a:p>
        </p:txBody>
      </p:sp>
    </p:spTree>
    <p:extLst>
      <p:ext uri="{BB962C8B-B14F-4D97-AF65-F5344CB8AC3E}">
        <p14:creationId xmlns:p14="http://schemas.microsoft.com/office/powerpoint/2010/main" val="33151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People who are setting up a website for the first time.</a:t>
            </a:r>
          </a:p>
          <a:p>
            <a:pPr marL="181240" indent="-181240">
              <a:buFont typeface="Arial" panose="020B0604020202020204" pitchFamily="34" charset="0"/>
              <a:buChar char="•"/>
            </a:pPr>
            <a:r>
              <a:rPr lang="en-US" dirty="0"/>
              <a:t>People who want to learn WordPress and cPanel basics.</a:t>
            </a:r>
          </a:p>
        </p:txBody>
      </p:sp>
      <p:sp>
        <p:nvSpPr>
          <p:cNvPr id="4" name="Slide Number Placeholder 3"/>
          <p:cNvSpPr>
            <a:spLocks noGrp="1"/>
          </p:cNvSpPr>
          <p:nvPr>
            <p:ph type="sldNum" sz="quarter" idx="10"/>
          </p:nvPr>
        </p:nvSpPr>
        <p:spPr/>
        <p:txBody>
          <a:bodyPr/>
          <a:lstStyle/>
          <a:p>
            <a:fld id="{1966DC3A-60B3-490D-82B5-B2E908DF53B5}" type="slidenum">
              <a:rPr lang="en-US" smtClean="0"/>
              <a:t>4</a:t>
            </a:fld>
            <a:endParaRPr lang="en-US" dirty="0"/>
          </a:p>
        </p:txBody>
      </p:sp>
    </p:spTree>
    <p:extLst>
      <p:ext uri="{BB962C8B-B14F-4D97-AF65-F5344CB8AC3E}">
        <p14:creationId xmlns:p14="http://schemas.microsoft.com/office/powerpoint/2010/main" val="2525510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300" dirty="0"/>
              <a:t>Pick a theme that works for your site.</a:t>
            </a:r>
          </a:p>
          <a:p>
            <a:pPr marL="664546" lvl="1" indent="-181240">
              <a:buFont typeface="Arial" panose="020B0604020202020204" pitchFamily="34" charset="0"/>
              <a:buChar char="•"/>
            </a:pPr>
            <a:r>
              <a:rPr lang="en-US" sz="1300" dirty="0"/>
              <a:t>Update the theme regularly.</a:t>
            </a:r>
          </a:p>
          <a:p>
            <a:pPr marL="181240" indent="-181240">
              <a:buFont typeface="Arial" panose="020B0604020202020204" pitchFamily="34" charset="0"/>
              <a:buChar char="•"/>
            </a:pPr>
            <a:r>
              <a:rPr lang="en-US" sz="1300" dirty="0"/>
              <a:t>Update WordPress regularly.</a:t>
            </a:r>
          </a:p>
          <a:p>
            <a:pPr marL="181240" indent="-181240">
              <a:buFont typeface="Arial" panose="020B0604020202020204" pitchFamily="34" charset="0"/>
              <a:buChar char="•"/>
            </a:pPr>
            <a:r>
              <a:rPr lang="en-US" sz="1300" dirty="0"/>
              <a:t>Update and review plugins regularly.</a:t>
            </a:r>
          </a:p>
          <a:p>
            <a:pPr marL="181240" indent="-181240">
              <a:buFont typeface="Arial" panose="020B0604020202020204" pitchFamily="34" charset="0"/>
              <a:buChar char="•"/>
            </a:pPr>
            <a:r>
              <a:rPr lang="en-US" sz="1300" dirty="0"/>
              <a:t>Backup the website at least monthly.</a:t>
            </a:r>
          </a:p>
          <a:p>
            <a:pPr marL="181240" indent="-181240">
              <a:buFont typeface="Arial" panose="020B0604020202020204" pitchFamily="34" charset="0"/>
              <a:buChar char="•"/>
            </a:pPr>
            <a:r>
              <a:rPr lang="en-US" sz="1300" dirty="0"/>
              <a:t>Manage user access.</a:t>
            </a:r>
          </a:p>
          <a:p>
            <a:pPr marL="181240" indent="-181240">
              <a:buFont typeface="Arial" panose="020B0604020202020204" pitchFamily="34" charset="0"/>
              <a:buChar char="•"/>
            </a:pPr>
            <a:r>
              <a:rPr lang="en-US" sz="1300" dirty="0"/>
              <a:t>Maintain email forwarders in cPanel.</a:t>
            </a:r>
          </a:p>
          <a:p>
            <a:pPr marL="181240" indent="-181240">
              <a:buFont typeface="Arial" panose="020B0604020202020204" pitchFamily="34" charset="0"/>
              <a:buChar char="•"/>
            </a:pPr>
            <a:r>
              <a:rPr lang="en-US" sz="1300" dirty="0"/>
              <a:t>Update the copyright date for your site.</a:t>
            </a:r>
          </a:p>
          <a:p>
            <a:pPr marL="181240" indent="-181240">
              <a:buFont typeface="Arial" panose="020B0604020202020204" pitchFamily="34" charset="0"/>
              <a:buChar char="•"/>
            </a:pPr>
            <a:r>
              <a:rPr lang="en-US" sz="1300" dirty="0"/>
              <a:t>Maintain domain registration.</a:t>
            </a:r>
          </a:p>
          <a:p>
            <a:pPr marL="181240" indent="-181240">
              <a:buFont typeface="Arial" panose="020B0604020202020204" pitchFamily="34" charset="0"/>
              <a:buChar char="•"/>
            </a:pPr>
            <a:r>
              <a:rPr lang="en-US" sz="1300" dirty="0"/>
              <a:t>Groom your media library so duplicate files are removed.</a:t>
            </a:r>
          </a:p>
          <a:p>
            <a:pPr marL="181240" indent="-181240">
              <a:buFont typeface="Arial" panose="020B0604020202020204" pitchFamily="34" charset="0"/>
              <a:buChar char="•"/>
            </a:pPr>
            <a:r>
              <a:rPr lang="en-US" sz="1300" dirty="0"/>
              <a:t>Ensure post categories are clearly used so feeds work.</a:t>
            </a:r>
          </a:p>
        </p:txBody>
      </p:sp>
      <p:sp>
        <p:nvSpPr>
          <p:cNvPr id="4" name="Slide Number Placeholder 3"/>
          <p:cNvSpPr>
            <a:spLocks noGrp="1"/>
          </p:cNvSpPr>
          <p:nvPr>
            <p:ph type="sldNum" sz="quarter" idx="10"/>
          </p:nvPr>
        </p:nvSpPr>
        <p:spPr/>
        <p:txBody>
          <a:bodyPr/>
          <a:lstStyle/>
          <a:p>
            <a:fld id="{1966DC3A-60B3-490D-82B5-B2E908DF53B5}" type="slidenum">
              <a:rPr lang="en-US" smtClean="0"/>
              <a:t>40</a:t>
            </a:fld>
            <a:endParaRPr lang="en-US" dirty="0"/>
          </a:p>
        </p:txBody>
      </p:sp>
    </p:spTree>
    <p:extLst>
      <p:ext uri="{BB962C8B-B14F-4D97-AF65-F5344CB8AC3E}">
        <p14:creationId xmlns:p14="http://schemas.microsoft.com/office/powerpoint/2010/main" val="1802614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More details on customizing your site.</a:t>
            </a:r>
          </a:p>
          <a:p>
            <a:pPr marL="181240" indent="-181240">
              <a:buFont typeface="Arial" panose="020B0604020202020204" pitchFamily="34" charset="0"/>
              <a:buChar char="•"/>
            </a:pPr>
            <a:r>
              <a:rPr lang="en-US" dirty="0"/>
              <a:t>Connecting your site with social media.</a:t>
            </a:r>
          </a:p>
          <a:p>
            <a:pPr marL="181240" indent="-181240">
              <a:buFont typeface="Arial" panose="020B0604020202020204" pitchFamily="34" charset="0"/>
              <a:buChar char="•"/>
            </a:pPr>
            <a:r>
              <a:rPr lang="en-US" dirty="0"/>
              <a:t>Plugin Management</a:t>
            </a:r>
          </a:p>
          <a:p>
            <a:pPr marL="664546" lvl="1" indent="-181240">
              <a:buFont typeface="Arial" panose="020B0604020202020204" pitchFamily="34" charset="0"/>
              <a:buChar char="•"/>
            </a:pPr>
            <a:r>
              <a:rPr lang="en-US" dirty="0"/>
              <a:t>Implementing security plugins on your site.</a:t>
            </a:r>
          </a:p>
          <a:p>
            <a:pPr marL="181240" indent="-181240">
              <a:buFont typeface="Arial" panose="020B0604020202020204" pitchFamily="34" charset="0"/>
              <a:buChar char="•"/>
            </a:pPr>
            <a:r>
              <a:rPr lang="en-US" dirty="0"/>
              <a:t>Getting HTTPS integrated on your site.</a:t>
            </a:r>
          </a:p>
          <a:p>
            <a:pPr marL="181240" indent="-181240">
              <a:buFont typeface="Arial" panose="020B0604020202020204" pitchFamily="34" charset="0"/>
              <a:buChar char="•"/>
            </a:pPr>
            <a:r>
              <a:rPr lang="en-US" dirty="0" err="1"/>
              <a:t>cPanel</a:t>
            </a:r>
            <a:endParaRPr lang="en-US" dirty="0"/>
          </a:p>
          <a:p>
            <a:pPr marL="664546" lvl="1" indent="-181240">
              <a:buFont typeface="Arial" panose="020B0604020202020204" pitchFamily="34" charset="0"/>
              <a:buChar char="•"/>
            </a:pPr>
            <a:r>
              <a:rPr lang="en-US" dirty="0"/>
              <a:t>Antivirus</a:t>
            </a:r>
          </a:p>
          <a:p>
            <a:pPr marL="664546" lvl="1" indent="-181240">
              <a:buFont typeface="Arial" panose="020B0604020202020204" pitchFamily="34" charset="0"/>
              <a:buChar char="•"/>
            </a:pPr>
            <a:r>
              <a:rPr lang="en-US" dirty="0"/>
              <a:t>File Manager</a:t>
            </a:r>
          </a:p>
          <a:p>
            <a:pPr marL="181240" indent="-181240">
              <a:buFont typeface="Arial" panose="020B0604020202020204" pitchFamily="34" charset="0"/>
              <a:buChar char="•"/>
            </a:pPr>
            <a:r>
              <a:rPr lang="en-US" dirty="0"/>
              <a:t>FTP</a:t>
            </a:r>
          </a:p>
          <a:p>
            <a:pPr marL="181240" indent="-181240">
              <a:buFont typeface="Arial" panose="020B0604020202020204" pitchFamily="34" charset="0"/>
              <a:buChar char="•"/>
            </a:pPr>
            <a:r>
              <a:rPr lang="en-US" dirty="0"/>
              <a:t>SEO (Search Engine Optimization)</a:t>
            </a:r>
          </a:p>
          <a:p>
            <a:pPr marL="181240" indent="-181240">
              <a:buFont typeface="Arial" panose="020B0604020202020204" pitchFamily="34" charset="0"/>
              <a:buChar char="•"/>
            </a:pPr>
            <a:r>
              <a:rPr lang="en-US" dirty="0"/>
              <a:t>Event Calendar Integration</a:t>
            </a:r>
          </a:p>
          <a:p>
            <a:pPr marL="181240" indent="-181240">
              <a:buFont typeface="Arial" panose="020B0604020202020204" pitchFamily="34" charset="0"/>
              <a:buChar char="•"/>
            </a:pPr>
            <a:r>
              <a:rPr lang="en-US" dirty="0"/>
              <a:t>Subscribe to mail list widgets</a:t>
            </a:r>
          </a:p>
          <a:p>
            <a:pPr marL="181240" indent="-181240">
              <a:buFont typeface="Arial" panose="020B0604020202020204" pitchFamily="34" charset="0"/>
              <a:buChar char="•"/>
            </a:pPr>
            <a:r>
              <a:rPr lang="en-US" dirty="0"/>
              <a:t>Google Analytics</a:t>
            </a:r>
          </a:p>
          <a:p>
            <a:endParaRPr lang="en-US" dirty="0"/>
          </a:p>
        </p:txBody>
      </p:sp>
      <p:sp>
        <p:nvSpPr>
          <p:cNvPr id="4" name="Slide Number Placeholder 3"/>
          <p:cNvSpPr>
            <a:spLocks noGrp="1"/>
          </p:cNvSpPr>
          <p:nvPr>
            <p:ph type="sldNum" sz="quarter" idx="10"/>
          </p:nvPr>
        </p:nvSpPr>
        <p:spPr/>
        <p:txBody>
          <a:bodyPr/>
          <a:lstStyle/>
          <a:p>
            <a:fld id="{1966DC3A-60B3-490D-82B5-B2E908DF53B5}" type="slidenum">
              <a:rPr lang="en-US" smtClean="0"/>
              <a:t>41</a:t>
            </a:fld>
            <a:endParaRPr lang="en-US" dirty="0"/>
          </a:p>
        </p:txBody>
      </p:sp>
    </p:spTree>
    <p:extLst>
      <p:ext uri="{BB962C8B-B14F-4D97-AF65-F5344CB8AC3E}">
        <p14:creationId xmlns:p14="http://schemas.microsoft.com/office/powerpoint/2010/main" val="20641880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WordPress for</a:t>
            </a:r>
            <a:r>
              <a:rPr lang="en-US" baseline="0" dirty="0"/>
              <a:t> Dummies</a:t>
            </a:r>
            <a:endParaRPr lang="en-US" dirty="0"/>
          </a:p>
          <a:p>
            <a:pPr marL="181240" indent="-181240">
              <a:buFont typeface="Arial" panose="020B0604020202020204" pitchFamily="34" charset="0"/>
              <a:buChar char="•"/>
            </a:pPr>
            <a:r>
              <a:rPr lang="en-US" dirty="0"/>
              <a:t>WordPress: The Missing Manual</a:t>
            </a:r>
          </a:p>
          <a:p>
            <a:pPr marL="181240" indent="-181240">
              <a:buFont typeface="Arial" panose="020B0604020202020204" pitchFamily="34" charset="0"/>
              <a:buChar char="•"/>
            </a:pPr>
            <a:r>
              <a:rPr lang="en-US" dirty="0">
                <a:hlinkClick r:id="rId3"/>
              </a:rPr>
              <a:t>https://www.cac-stc.org/customizing-your-chapter-email-addresses/</a:t>
            </a:r>
            <a:endParaRPr lang="en-US" dirty="0"/>
          </a:p>
        </p:txBody>
      </p:sp>
      <p:sp>
        <p:nvSpPr>
          <p:cNvPr id="4" name="Slide Number Placeholder 3"/>
          <p:cNvSpPr>
            <a:spLocks noGrp="1"/>
          </p:cNvSpPr>
          <p:nvPr>
            <p:ph type="sldNum" sz="quarter" idx="10"/>
          </p:nvPr>
        </p:nvSpPr>
        <p:spPr/>
        <p:txBody>
          <a:bodyPr/>
          <a:lstStyle/>
          <a:p>
            <a:fld id="{1966DC3A-60B3-490D-82B5-B2E908DF53B5}" type="slidenum">
              <a:rPr lang="en-US" smtClean="0"/>
              <a:t>42</a:t>
            </a:fld>
            <a:endParaRPr lang="en-US" dirty="0"/>
          </a:p>
        </p:txBody>
      </p:sp>
    </p:spTree>
    <p:extLst>
      <p:ext uri="{BB962C8B-B14F-4D97-AF65-F5344CB8AC3E}">
        <p14:creationId xmlns:p14="http://schemas.microsoft.com/office/powerpoint/2010/main" val="31585703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These helpful</a:t>
            </a:r>
            <a:r>
              <a:rPr lang="en-US" baseline="0" dirty="0"/>
              <a:t> resources gave me ideas on what they wanted to see in a webinar on websites.</a:t>
            </a:r>
            <a:endParaRPr lang="en-US" dirty="0"/>
          </a:p>
        </p:txBody>
      </p:sp>
      <p:sp>
        <p:nvSpPr>
          <p:cNvPr id="4" name="Slide Number Placeholder 3"/>
          <p:cNvSpPr>
            <a:spLocks noGrp="1"/>
          </p:cNvSpPr>
          <p:nvPr>
            <p:ph type="sldNum" sz="quarter" idx="10"/>
          </p:nvPr>
        </p:nvSpPr>
        <p:spPr/>
        <p:txBody>
          <a:bodyPr/>
          <a:lstStyle/>
          <a:p>
            <a:fld id="{1966DC3A-60B3-490D-82B5-B2E908DF53B5}" type="slidenum">
              <a:rPr lang="en-US" smtClean="0"/>
              <a:t>43</a:t>
            </a:fld>
            <a:endParaRPr lang="en-US" dirty="0"/>
          </a:p>
        </p:txBody>
      </p:sp>
    </p:spTree>
    <p:extLst>
      <p:ext uri="{BB962C8B-B14F-4D97-AF65-F5344CB8AC3E}">
        <p14:creationId xmlns:p14="http://schemas.microsoft.com/office/powerpoint/2010/main" val="7966467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Connect with me at any</a:t>
            </a:r>
            <a:r>
              <a:rPr lang="en-US" baseline="0" dirty="0"/>
              <a:t> of these sites.</a:t>
            </a:r>
          </a:p>
          <a:p>
            <a:endParaRPr lang="en-US" baseline="0" dirty="0"/>
          </a:p>
          <a:p>
            <a:pPr marL="181240" indent="-181240">
              <a:buFont typeface="Arial" panose="020B0604020202020204" pitchFamily="34" charset="0"/>
              <a:buChar char="•"/>
            </a:pPr>
            <a:r>
              <a:rPr lang="en-US" dirty="0">
                <a:hlinkClick r:id="rId3"/>
              </a:rPr>
              <a:t>tmesposit@gmail.com</a:t>
            </a:r>
            <a:endParaRPr lang="en-US" dirty="0"/>
          </a:p>
          <a:p>
            <a:pPr marL="181240" indent="-181240">
              <a:buFont typeface="Arial" panose="020B0604020202020204" pitchFamily="34" charset="0"/>
              <a:buChar char="•"/>
            </a:pPr>
            <a:r>
              <a:rPr lang="en-US" dirty="0">
                <a:hlinkClick r:id="rId4"/>
              </a:rPr>
              <a:t>https://twitter.com/tmesposit</a:t>
            </a:r>
            <a:endParaRPr lang="en-US" dirty="0"/>
          </a:p>
          <a:p>
            <a:pPr marL="181240" indent="-181240">
              <a:buFont typeface="Arial" panose="020B0604020202020204" pitchFamily="34" charset="0"/>
              <a:buChar char="•"/>
            </a:pPr>
            <a:r>
              <a:rPr lang="en-US" dirty="0">
                <a:hlinkClick r:id="rId5"/>
              </a:rPr>
              <a:t>https://tmesposit.wordpress.com/</a:t>
            </a:r>
            <a:endParaRPr lang="en-US" dirty="0"/>
          </a:p>
          <a:p>
            <a:pPr marL="181240" indent="-181240">
              <a:buFont typeface="Arial" panose="020B0604020202020204" pitchFamily="34" charset="0"/>
              <a:buChar char="•"/>
            </a:pPr>
            <a:r>
              <a:rPr lang="en-US" dirty="0">
                <a:hlinkClick r:id="rId6"/>
              </a:rPr>
              <a:t>https://www.linkedin.com/in/timothyesposito/</a:t>
            </a:r>
            <a:endParaRPr lang="en-US" dirty="0"/>
          </a:p>
          <a:p>
            <a:endParaRPr lang="en-US" dirty="0"/>
          </a:p>
        </p:txBody>
      </p:sp>
      <p:sp>
        <p:nvSpPr>
          <p:cNvPr id="4" name="Slide Number Placeholder 3"/>
          <p:cNvSpPr>
            <a:spLocks noGrp="1"/>
          </p:cNvSpPr>
          <p:nvPr>
            <p:ph type="sldNum" sz="quarter" idx="10"/>
          </p:nvPr>
        </p:nvSpPr>
        <p:spPr/>
        <p:txBody>
          <a:bodyPr/>
          <a:lstStyle/>
          <a:p>
            <a:fld id="{1966DC3A-60B3-490D-82B5-B2E908DF53B5}" type="slidenum">
              <a:rPr lang="en-US" smtClean="0"/>
              <a:t>44</a:t>
            </a:fld>
            <a:endParaRPr lang="en-US" dirty="0"/>
          </a:p>
        </p:txBody>
      </p:sp>
    </p:spTree>
    <p:extLst>
      <p:ext uri="{BB962C8B-B14F-4D97-AF65-F5344CB8AC3E}">
        <p14:creationId xmlns:p14="http://schemas.microsoft.com/office/powerpoint/2010/main" val="398396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Establishing a Domain</a:t>
            </a:r>
          </a:p>
          <a:p>
            <a:pPr marL="181240" indent="-181240">
              <a:buFont typeface="Arial" panose="020B0604020202020204" pitchFamily="34" charset="0"/>
              <a:buChar char="•"/>
            </a:pPr>
            <a:r>
              <a:rPr lang="en-US" dirty="0"/>
              <a:t>Hosting the Content of the Domain</a:t>
            </a:r>
          </a:p>
          <a:p>
            <a:pPr marL="181240" indent="-181240">
              <a:buFont typeface="Arial" panose="020B0604020202020204" pitchFamily="34" charset="0"/>
              <a:buChar char="•"/>
            </a:pPr>
            <a:r>
              <a:rPr lang="en-US" dirty="0"/>
              <a:t>Creating Content on Your Hosted Domain (WordPress)</a:t>
            </a:r>
          </a:p>
          <a:p>
            <a:pPr marL="664546" lvl="1" indent="-181240">
              <a:buFont typeface="Arial" panose="020B0604020202020204" pitchFamily="34" charset="0"/>
              <a:buChar char="•"/>
            </a:pPr>
            <a:r>
              <a:rPr lang="en-US" dirty="0"/>
              <a:t>Customizations</a:t>
            </a:r>
          </a:p>
          <a:p>
            <a:pPr marL="181240" indent="-181240">
              <a:buFont typeface="Arial" panose="020B0604020202020204" pitchFamily="34" charset="0"/>
              <a:buChar char="•"/>
            </a:pPr>
            <a:r>
              <a:rPr lang="en-US" dirty="0"/>
              <a:t>Managing Website Background Details (</a:t>
            </a:r>
            <a:r>
              <a:rPr lang="en-US" dirty="0" err="1"/>
              <a:t>cPanel</a:t>
            </a:r>
            <a:r>
              <a:rPr lang="en-US" dirty="0"/>
              <a:t>)</a:t>
            </a:r>
          </a:p>
          <a:p>
            <a:pPr marL="664546" lvl="1" indent="-181240">
              <a:buFont typeface="Arial" panose="020B0604020202020204" pitchFamily="34" charset="0"/>
              <a:buChar char="•"/>
            </a:pPr>
            <a:r>
              <a:rPr lang="en-US" dirty="0"/>
              <a:t>Email Forwarders, Web File Management, Database Management</a:t>
            </a:r>
          </a:p>
          <a:p>
            <a:endParaRPr lang="en-US" dirty="0"/>
          </a:p>
        </p:txBody>
      </p:sp>
      <p:sp>
        <p:nvSpPr>
          <p:cNvPr id="4" name="Slide Number Placeholder 3"/>
          <p:cNvSpPr>
            <a:spLocks noGrp="1"/>
          </p:cNvSpPr>
          <p:nvPr>
            <p:ph type="sldNum" sz="quarter" idx="10"/>
          </p:nvPr>
        </p:nvSpPr>
        <p:spPr/>
        <p:txBody>
          <a:bodyPr/>
          <a:lstStyle/>
          <a:p>
            <a:fld id="{1966DC3A-60B3-490D-82B5-B2E908DF53B5}" type="slidenum">
              <a:rPr lang="en-US" smtClean="0"/>
              <a:t>5</a:t>
            </a:fld>
            <a:endParaRPr lang="en-US" dirty="0"/>
          </a:p>
        </p:txBody>
      </p:sp>
    </p:spTree>
    <p:extLst>
      <p:ext uri="{BB962C8B-B14F-4D97-AF65-F5344CB8AC3E}">
        <p14:creationId xmlns:p14="http://schemas.microsoft.com/office/powerpoint/2010/main" val="1862085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Where you define your URL, such as </a:t>
            </a:r>
            <a:r>
              <a:rPr lang="en-US" dirty="0">
                <a:hlinkClick r:id="rId3"/>
              </a:rPr>
              <a:t>www.cac-stc.org</a:t>
            </a:r>
            <a:endParaRPr lang="en-US" dirty="0"/>
          </a:p>
          <a:p>
            <a:pPr marL="181240" indent="-181240">
              <a:buFont typeface="Arial" panose="020B0604020202020204" pitchFamily="34" charset="0"/>
              <a:buChar char="•"/>
            </a:pPr>
            <a:r>
              <a:rPr lang="en-US" dirty="0"/>
              <a:t>You are responsible to pay for and renew this domain</a:t>
            </a:r>
          </a:p>
          <a:p>
            <a:pPr marL="181240" indent="-181240">
              <a:buFont typeface="Arial" panose="020B0604020202020204" pitchFamily="34" charset="0"/>
              <a:buChar char="•"/>
            </a:pPr>
            <a:r>
              <a:rPr lang="en-US" dirty="0"/>
              <a:t>Some sites offer domain registration and hosting</a:t>
            </a:r>
          </a:p>
          <a:p>
            <a:endParaRPr lang="en-US" dirty="0"/>
          </a:p>
          <a:p>
            <a:r>
              <a:rPr lang="en-US" dirty="0"/>
              <a:t>Before you start creating your website content, you should register the name of the website. Formalizing a name, such as www.stc.org, is known as web domain registration. Many different companies offer domain registration; GoDaddy.com is one of the most recognized companies based on their Superbowl ads. On such a site, you pay to register a specific URL and make it your own. Some domain registration sites also offer domain hosting for a separate cost, but you are not obligated to use your domain registration site as your hosting company. Shop around and find the best deal that fits your future website’s needs as well as your annual budget.</a:t>
            </a:r>
          </a:p>
        </p:txBody>
      </p:sp>
      <p:sp>
        <p:nvSpPr>
          <p:cNvPr id="4" name="Slide Number Placeholder 3"/>
          <p:cNvSpPr>
            <a:spLocks noGrp="1"/>
          </p:cNvSpPr>
          <p:nvPr>
            <p:ph type="sldNum" sz="quarter" idx="10"/>
          </p:nvPr>
        </p:nvSpPr>
        <p:spPr/>
        <p:txBody>
          <a:bodyPr/>
          <a:lstStyle/>
          <a:p>
            <a:fld id="{1966DC3A-60B3-490D-82B5-B2E908DF53B5}" type="slidenum">
              <a:rPr lang="en-US" smtClean="0"/>
              <a:t>6</a:t>
            </a:fld>
            <a:endParaRPr lang="en-US" dirty="0"/>
          </a:p>
        </p:txBody>
      </p:sp>
    </p:spTree>
    <p:extLst>
      <p:ext uri="{BB962C8B-B14F-4D97-AF65-F5344CB8AC3E}">
        <p14:creationId xmlns:p14="http://schemas.microsoft.com/office/powerpoint/2010/main" val="1648304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After you register your domain URL, you need to tell the domain where your content will be stored. As noted above, this may be at the same company as where you registered, but it often is not. You configure where your domain will look for your website content by defining name servers. The name servers tell your domain registration service where your hosting company is located on the internet. When you set the name servers for your hosting company and you go to your domain’s URL, it directs all URL hits to go to the name servers indicated, and to look for a website there.</a:t>
            </a:r>
          </a:p>
        </p:txBody>
      </p:sp>
      <p:sp>
        <p:nvSpPr>
          <p:cNvPr id="4" name="Slide Number Placeholder 3"/>
          <p:cNvSpPr>
            <a:spLocks noGrp="1"/>
          </p:cNvSpPr>
          <p:nvPr>
            <p:ph type="sldNum" sz="quarter" idx="10"/>
          </p:nvPr>
        </p:nvSpPr>
        <p:spPr/>
        <p:txBody>
          <a:bodyPr/>
          <a:lstStyle/>
          <a:p>
            <a:fld id="{1966DC3A-60B3-490D-82B5-B2E908DF53B5}" type="slidenum">
              <a:rPr lang="en-US" smtClean="0"/>
              <a:t>7</a:t>
            </a:fld>
            <a:endParaRPr lang="en-US" dirty="0"/>
          </a:p>
        </p:txBody>
      </p:sp>
    </p:spTree>
    <p:extLst>
      <p:ext uri="{BB962C8B-B14F-4D97-AF65-F5344CB8AC3E}">
        <p14:creationId xmlns:p14="http://schemas.microsoft.com/office/powerpoint/2010/main" val="2937606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Web hosts are where your content and files are stored. They control what servers hold your information and provide a toolkit to help run your website. Often, this toolkit is a package of utilities called cPanel, but each hosting company may offer more tools. You maintain complete control of your website and content, and these are the servers on which that information is stored.</a:t>
            </a:r>
          </a:p>
        </p:txBody>
      </p:sp>
      <p:sp>
        <p:nvSpPr>
          <p:cNvPr id="4" name="Slide Number Placeholder 3"/>
          <p:cNvSpPr>
            <a:spLocks noGrp="1"/>
          </p:cNvSpPr>
          <p:nvPr>
            <p:ph type="sldNum" sz="quarter" idx="10"/>
          </p:nvPr>
        </p:nvSpPr>
        <p:spPr/>
        <p:txBody>
          <a:bodyPr/>
          <a:lstStyle/>
          <a:p>
            <a:fld id="{1966DC3A-60B3-490D-82B5-B2E908DF53B5}" type="slidenum">
              <a:rPr lang="en-US" smtClean="0"/>
              <a:t>8</a:t>
            </a:fld>
            <a:endParaRPr lang="en-US" dirty="0"/>
          </a:p>
        </p:txBody>
      </p:sp>
    </p:spTree>
    <p:extLst>
      <p:ext uri="{BB962C8B-B14F-4D97-AF65-F5344CB8AC3E}">
        <p14:creationId xmlns:p14="http://schemas.microsoft.com/office/powerpoint/2010/main" val="1283284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Once you’ve registered a domain, picked a hosting company, and pointed the domain to that host, you’re ready to start with WordPress.</a:t>
            </a:r>
          </a:p>
          <a:p>
            <a:r>
              <a:rPr lang="en-US" dirty="0"/>
              <a:t>WordPress comes in two styles:</a:t>
            </a:r>
          </a:p>
          <a:p>
            <a:pPr marL="181240" indent="-181240">
              <a:buFont typeface="Arial" panose="020B0604020202020204" pitchFamily="34" charset="0"/>
              <a:buChar char="•"/>
            </a:pPr>
            <a:r>
              <a:rPr lang="en-US" dirty="0"/>
              <a:t>www.wordpress.com for their free blogging site.</a:t>
            </a:r>
          </a:p>
          <a:p>
            <a:pPr marL="181240" indent="-181240">
              <a:buFont typeface="Arial" panose="020B0604020202020204" pitchFamily="34" charset="0"/>
              <a:buChar char="•"/>
            </a:pPr>
            <a:r>
              <a:rPr lang="en-US" dirty="0"/>
              <a:t>www.wordpress.org for the software installed on your hosting site.</a:t>
            </a:r>
          </a:p>
          <a:p>
            <a:r>
              <a:rPr lang="en-US" dirty="0"/>
              <a:t>The hosted form from www.wordpress.org is more powerful. We will assume you are using that for the purposes of this article.</a:t>
            </a:r>
          </a:p>
        </p:txBody>
      </p:sp>
      <p:sp>
        <p:nvSpPr>
          <p:cNvPr id="4" name="Slide Number Placeholder 3"/>
          <p:cNvSpPr>
            <a:spLocks noGrp="1"/>
          </p:cNvSpPr>
          <p:nvPr>
            <p:ph type="sldNum" sz="quarter" idx="10"/>
          </p:nvPr>
        </p:nvSpPr>
        <p:spPr/>
        <p:txBody>
          <a:bodyPr/>
          <a:lstStyle/>
          <a:p>
            <a:fld id="{1966DC3A-60B3-490D-82B5-B2E908DF53B5}" type="slidenum">
              <a:rPr lang="en-US" smtClean="0"/>
              <a:t>9</a:t>
            </a:fld>
            <a:endParaRPr lang="en-US" dirty="0"/>
          </a:p>
        </p:txBody>
      </p:sp>
    </p:spTree>
    <p:extLst>
      <p:ext uri="{BB962C8B-B14F-4D97-AF65-F5344CB8AC3E}">
        <p14:creationId xmlns:p14="http://schemas.microsoft.com/office/powerpoint/2010/main" val="3939752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8A6C8F-B87C-47DB-83D5-FFB534D584FA}" type="datetime1">
              <a:rPr lang="en-US" smtClean="0"/>
              <a:t>11/18/2019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dirty="0"/>
              <a:t>@tmesposit | Mastering Your Website 101</a:t>
            </a:r>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0573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EC60D0-E0F9-45F1-A5B9-205B9EB6658F}" type="datetime1">
              <a:rPr lang="en-US" smtClean="0"/>
              <a:t>11/18/2019</a:t>
            </a:fld>
            <a:endParaRPr lang="en-US" dirty="0"/>
          </a:p>
        </p:txBody>
      </p:sp>
      <p:sp>
        <p:nvSpPr>
          <p:cNvPr id="6" name="Footer Placeholder 5"/>
          <p:cNvSpPr>
            <a:spLocks noGrp="1"/>
          </p:cNvSpPr>
          <p:nvPr>
            <p:ph type="ftr" sz="quarter" idx="11"/>
          </p:nvPr>
        </p:nvSpPr>
        <p:spPr/>
        <p:txBody>
          <a:bodyPr/>
          <a:lstStyle/>
          <a:p>
            <a:r>
              <a:rPr lang="en-US" dirty="0"/>
              <a:t>@tmesposit | Mastering Your Website 101</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707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52ED39-0CFE-4703-8EBE-36F12600E776}" type="datetime1">
              <a:rPr lang="en-US" smtClean="0"/>
              <a:t>11/18/2019</a:t>
            </a:fld>
            <a:endParaRPr lang="en-US" dirty="0"/>
          </a:p>
        </p:txBody>
      </p:sp>
      <p:sp>
        <p:nvSpPr>
          <p:cNvPr id="6" name="Footer Placeholder 5"/>
          <p:cNvSpPr>
            <a:spLocks noGrp="1"/>
          </p:cNvSpPr>
          <p:nvPr>
            <p:ph type="ftr" sz="quarter" idx="11"/>
          </p:nvPr>
        </p:nvSpPr>
        <p:spPr/>
        <p:txBody>
          <a:bodyPr/>
          <a:lstStyle/>
          <a:p>
            <a:r>
              <a:rPr lang="en-US" dirty="0"/>
              <a:t>@tmesposit | Mastering Your Website 101</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3996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06E3C1-E1EC-48D1-B218-35479F67A4B1}" type="datetime1">
              <a:rPr lang="en-US" smtClean="0"/>
              <a:t>11/18/2019</a:t>
            </a:fld>
            <a:endParaRPr lang="en-US" dirty="0"/>
          </a:p>
        </p:txBody>
      </p:sp>
      <p:sp>
        <p:nvSpPr>
          <p:cNvPr id="6" name="Footer Placeholder 5"/>
          <p:cNvSpPr>
            <a:spLocks noGrp="1"/>
          </p:cNvSpPr>
          <p:nvPr>
            <p:ph type="ftr" sz="quarter" idx="11"/>
          </p:nvPr>
        </p:nvSpPr>
        <p:spPr/>
        <p:txBody>
          <a:bodyPr/>
          <a:lstStyle/>
          <a:p>
            <a:r>
              <a:rPr lang="en-US" dirty="0"/>
              <a:t>@tmesposit | Mastering Your Website 101</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05733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EEB8B7-5725-4C7E-9E6C-F7DCAA124C71}" type="datetime1">
              <a:rPr lang="en-US" smtClean="0"/>
              <a:t>11/18/2019</a:t>
            </a:fld>
            <a:endParaRPr lang="en-US" dirty="0"/>
          </a:p>
        </p:txBody>
      </p:sp>
      <p:sp>
        <p:nvSpPr>
          <p:cNvPr id="6" name="Footer Placeholder 5"/>
          <p:cNvSpPr>
            <a:spLocks noGrp="1"/>
          </p:cNvSpPr>
          <p:nvPr>
            <p:ph type="ftr" sz="quarter" idx="11"/>
          </p:nvPr>
        </p:nvSpPr>
        <p:spPr/>
        <p:txBody>
          <a:bodyPr/>
          <a:lstStyle/>
          <a:p>
            <a:r>
              <a:rPr lang="en-US" dirty="0"/>
              <a:t>@tmesposit | Mastering Your Website 101</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646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3938E7F-B31B-4934-9121-99ACEF75FC42}" type="datetime1">
              <a:rPr lang="en-US" smtClean="0"/>
              <a:t>11/18/2019</a:t>
            </a:fld>
            <a:endParaRPr lang="en-US" dirty="0"/>
          </a:p>
        </p:txBody>
      </p:sp>
      <p:sp>
        <p:nvSpPr>
          <p:cNvPr id="4" name="Footer Placeholder 3"/>
          <p:cNvSpPr>
            <a:spLocks noGrp="1"/>
          </p:cNvSpPr>
          <p:nvPr>
            <p:ph type="ftr" sz="quarter" idx="11"/>
          </p:nvPr>
        </p:nvSpPr>
        <p:spPr/>
        <p:txBody>
          <a:bodyPr/>
          <a:lstStyle/>
          <a:p>
            <a:r>
              <a:rPr lang="en-US" dirty="0"/>
              <a:t>@tmesposit | Mastering Your Website 101</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15686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56F6B17-7BE5-44DB-B9F9-D48B3B6D2D45}" type="datetime1">
              <a:rPr lang="en-US" smtClean="0"/>
              <a:t>11/18/2019</a:t>
            </a:fld>
            <a:endParaRPr lang="en-US" dirty="0"/>
          </a:p>
        </p:txBody>
      </p:sp>
      <p:sp>
        <p:nvSpPr>
          <p:cNvPr id="4" name="Footer Placeholder 3"/>
          <p:cNvSpPr>
            <a:spLocks noGrp="1"/>
          </p:cNvSpPr>
          <p:nvPr>
            <p:ph type="ftr" sz="quarter" idx="11"/>
          </p:nvPr>
        </p:nvSpPr>
        <p:spPr/>
        <p:txBody>
          <a:bodyPr/>
          <a:lstStyle/>
          <a:p>
            <a:r>
              <a:rPr lang="en-US" dirty="0"/>
              <a:t>@tmesposit | Mastering Your Website 101</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1748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F672DB-C712-4790-9D59-5F113605BA7F}" type="datetime1">
              <a:rPr lang="en-US" smtClean="0"/>
              <a:t>11/18/2019</a:t>
            </a:fld>
            <a:endParaRPr lang="en-US" dirty="0"/>
          </a:p>
        </p:txBody>
      </p:sp>
      <p:sp>
        <p:nvSpPr>
          <p:cNvPr id="5" name="Footer Placeholder 4"/>
          <p:cNvSpPr>
            <a:spLocks noGrp="1"/>
          </p:cNvSpPr>
          <p:nvPr>
            <p:ph type="ftr" sz="quarter" idx="11"/>
          </p:nvPr>
        </p:nvSpPr>
        <p:spPr/>
        <p:txBody>
          <a:bodyPr/>
          <a:lstStyle/>
          <a:p>
            <a:r>
              <a:rPr lang="en-US" dirty="0"/>
              <a:t>@tmesposit | Mastering Your Website 101</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5529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8F3585-1826-4018-8373-8D80EB9160D1}" type="datetime1">
              <a:rPr lang="en-US" smtClean="0"/>
              <a:t>11/18/2019</a:t>
            </a:fld>
            <a:endParaRPr lang="en-US" dirty="0"/>
          </a:p>
        </p:txBody>
      </p:sp>
      <p:sp>
        <p:nvSpPr>
          <p:cNvPr id="5" name="Footer Placeholder 4"/>
          <p:cNvSpPr>
            <a:spLocks noGrp="1"/>
          </p:cNvSpPr>
          <p:nvPr>
            <p:ph type="ftr" sz="quarter" idx="11"/>
          </p:nvPr>
        </p:nvSpPr>
        <p:spPr/>
        <p:txBody>
          <a:bodyPr/>
          <a:lstStyle/>
          <a:p>
            <a:r>
              <a:rPr lang="en-US" dirty="0"/>
              <a:t>@tmesposit | Mastering Your Website 101</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066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D65EDA-D452-4089-86D2-724EB741FA53}" type="datetime1">
              <a:rPr lang="en-US" smtClean="0"/>
              <a:t>11/18/2019</a:t>
            </a:fld>
            <a:endParaRPr lang="en-US" dirty="0"/>
          </a:p>
        </p:txBody>
      </p:sp>
      <p:sp>
        <p:nvSpPr>
          <p:cNvPr id="5" name="Footer Placeholder 4"/>
          <p:cNvSpPr>
            <a:spLocks noGrp="1"/>
          </p:cNvSpPr>
          <p:nvPr>
            <p:ph type="ftr" sz="quarter" idx="11"/>
          </p:nvPr>
        </p:nvSpPr>
        <p:spPr/>
        <p:txBody>
          <a:bodyPr/>
          <a:lstStyle/>
          <a:p>
            <a:r>
              <a:rPr lang="en-US" dirty="0"/>
              <a:t>@tmesposit | Mastering Your Website 101</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130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08EC0-F303-4C28-AC36-D2A87B2ED6FE}" type="datetime1">
              <a:rPr lang="en-US" smtClean="0"/>
              <a:t>11/18/2019</a:t>
            </a:fld>
            <a:endParaRPr lang="en-US" dirty="0"/>
          </a:p>
        </p:txBody>
      </p:sp>
      <p:sp>
        <p:nvSpPr>
          <p:cNvPr id="5" name="Footer Placeholder 4"/>
          <p:cNvSpPr>
            <a:spLocks noGrp="1"/>
          </p:cNvSpPr>
          <p:nvPr>
            <p:ph type="ftr" sz="quarter" idx="11"/>
          </p:nvPr>
        </p:nvSpPr>
        <p:spPr/>
        <p:txBody>
          <a:bodyPr/>
          <a:lstStyle/>
          <a:p>
            <a:r>
              <a:rPr lang="en-US" dirty="0"/>
              <a:t>@tmesposit | Mastering Your Website 101</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685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07044B-7E5D-4CE5-A468-92A5B87808C5}" type="datetime1">
              <a:rPr lang="en-US" smtClean="0"/>
              <a:t>11/18/2019</a:t>
            </a:fld>
            <a:endParaRPr lang="en-US" dirty="0"/>
          </a:p>
        </p:txBody>
      </p:sp>
      <p:sp>
        <p:nvSpPr>
          <p:cNvPr id="6" name="Footer Placeholder 5"/>
          <p:cNvSpPr>
            <a:spLocks noGrp="1"/>
          </p:cNvSpPr>
          <p:nvPr>
            <p:ph type="ftr" sz="quarter" idx="11"/>
          </p:nvPr>
        </p:nvSpPr>
        <p:spPr/>
        <p:txBody>
          <a:bodyPr/>
          <a:lstStyle/>
          <a:p>
            <a:r>
              <a:rPr lang="en-US" dirty="0"/>
              <a:t>@tmesposit | Mastering Your Website 101</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501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FC0A62-B058-4A2D-8876-C3EB51048ACF}" type="datetime1">
              <a:rPr lang="en-US" smtClean="0"/>
              <a:t>11/18/2019</a:t>
            </a:fld>
            <a:endParaRPr lang="en-US" dirty="0"/>
          </a:p>
        </p:txBody>
      </p:sp>
      <p:sp>
        <p:nvSpPr>
          <p:cNvPr id="8" name="Footer Placeholder 7"/>
          <p:cNvSpPr>
            <a:spLocks noGrp="1"/>
          </p:cNvSpPr>
          <p:nvPr>
            <p:ph type="ftr" sz="quarter" idx="11"/>
          </p:nvPr>
        </p:nvSpPr>
        <p:spPr/>
        <p:txBody>
          <a:bodyPr/>
          <a:lstStyle/>
          <a:p>
            <a:r>
              <a:rPr lang="en-US" dirty="0"/>
              <a:t>@tmesposit | Mastering Your Website 101</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313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D250AE-4D69-4F23-85C5-B81A12DBBB46}" type="datetime1">
              <a:rPr lang="en-US" smtClean="0"/>
              <a:t>11/18/2019</a:t>
            </a:fld>
            <a:endParaRPr lang="en-US" dirty="0"/>
          </a:p>
        </p:txBody>
      </p:sp>
      <p:sp>
        <p:nvSpPr>
          <p:cNvPr id="4" name="Footer Placeholder 3"/>
          <p:cNvSpPr>
            <a:spLocks noGrp="1"/>
          </p:cNvSpPr>
          <p:nvPr>
            <p:ph type="ftr" sz="quarter" idx="11"/>
          </p:nvPr>
        </p:nvSpPr>
        <p:spPr/>
        <p:txBody>
          <a:bodyPr/>
          <a:lstStyle/>
          <a:p>
            <a:r>
              <a:rPr lang="en-US" dirty="0"/>
              <a:t>@tmesposit | Mastering Your Website 101</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0086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66FB2-B86C-49E6-B9AB-0CD6C5FA359A}" type="datetime1">
              <a:rPr lang="en-US" smtClean="0"/>
              <a:t>11/18/2019</a:t>
            </a:fld>
            <a:endParaRPr lang="en-US" dirty="0"/>
          </a:p>
        </p:txBody>
      </p:sp>
      <p:sp>
        <p:nvSpPr>
          <p:cNvPr id="3" name="Footer Placeholder 2"/>
          <p:cNvSpPr>
            <a:spLocks noGrp="1"/>
          </p:cNvSpPr>
          <p:nvPr>
            <p:ph type="ftr" sz="quarter" idx="11"/>
          </p:nvPr>
        </p:nvSpPr>
        <p:spPr/>
        <p:txBody>
          <a:bodyPr/>
          <a:lstStyle/>
          <a:p>
            <a:r>
              <a:rPr lang="en-US" dirty="0"/>
              <a:t>@tmesposit | Mastering Your Website 101</a:t>
            </a: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642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EE1988-DF91-4DD1-AACD-D00C7B0A6530}" type="datetime1">
              <a:rPr lang="en-US" smtClean="0"/>
              <a:t>11/18/2019</a:t>
            </a:fld>
            <a:endParaRPr lang="en-US" dirty="0"/>
          </a:p>
        </p:txBody>
      </p:sp>
      <p:sp>
        <p:nvSpPr>
          <p:cNvPr id="6" name="Footer Placeholder 5"/>
          <p:cNvSpPr>
            <a:spLocks noGrp="1"/>
          </p:cNvSpPr>
          <p:nvPr>
            <p:ph type="ftr" sz="quarter" idx="11"/>
          </p:nvPr>
        </p:nvSpPr>
        <p:spPr/>
        <p:txBody>
          <a:bodyPr/>
          <a:lstStyle/>
          <a:p>
            <a:r>
              <a:rPr lang="en-US" dirty="0"/>
              <a:t>@tmesposit | Mastering Your Website 101</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824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08DA02-F9A1-44A5-9F47-051A79E3A435}" type="datetime1">
              <a:rPr lang="en-US" smtClean="0"/>
              <a:t>11/18/2019</a:t>
            </a:fld>
            <a:endParaRPr lang="en-US" dirty="0"/>
          </a:p>
        </p:txBody>
      </p:sp>
      <p:sp>
        <p:nvSpPr>
          <p:cNvPr id="6" name="Footer Placeholder 5"/>
          <p:cNvSpPr>
            <a:spLocks noGrp="1"/>
          </p:cNvSpPr>
          <p:nvPr>
            <p:ph type="ftr" sz="quarter" idx="11"/>
          </p:nvPr>
        </p:nvSpPr>
        <p:spPr/>
        <p:txBody>
          <a:bodyPr/>
          <a:lstStyle/>
          <a:p>
            <a:r>
              <a:rPr lang="en-US" dirty="0"/>
              <a:t>@tmesposit | Mastering Your Website 101</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68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E9D389-DAF4-4AAC-9594-6490768FC939}" type="datetime1">
              <a:rPr lang="en-US" smtClean="0"/>
              <a:t>11/18/2019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dirty="0"/>
              <a:t>@tmesposit | Mastering Your Website 101</a:t>
            </a: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00866408"/>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jpeg"/><Relationship Id="rId7" Type="http://schemas.openxmlformats.org/officeDocument/2006/relationships/hyperlink" Target="https://www.linkedin.com/in/timothyesposito/"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tmesposit.wordpress.com/" TargetMode="External"/><Relationship Id="rId5" Type="http://schemas.openxmlformats.org/officeDocument/2006/relationships/hyperlink" Target="https://twitter.com/tmesposit" TargetMode="External"/><Relationship Id="rId4" Type="http://schemas.openxmlformats.org/officeDocument/2006/relationships/hyperlink" Target="mailto:tmesposit@gmail.com"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cac-stc.org/"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9569-C5A7-40CA-B0BA-59EDED714981}"/>
              </a:ext>
            </a:extLst>
          </p:cNvPr>
          <p:cNvSpPr>
            <a:spLocks noGrp="1"/>
          </p:cNvSpPr>
          <p:nvPr>
            <p:ph type="ctrTitle"/>
          </p:nvPr>
        </p:nvSpPr>
        <p:spPr>
          <a:xfrm>
            <a:off x="1876424" y="4141693"/>
            <a:ext cx="8791575" cy="1301673"/>
          </a:xfrm>
        </p:spPr>
        <p:txBody>
          <a:bodyPr>
            <a:normAutofit/>
          </a:bodyPr>
          <a:lstStyle/>
          <a:p>
            <a:r>
              <a:rPr lang="en-US"/>
              <a:t>Mastering Your Website 101</a:t>
            </a:r>
          </a:p>
        </p:txBody>
      </p:sp>
      <p:sp>
        <p:nvSpPr>
          <p:cNvPr id="3" name="Subtitle 2">
            <a:extLst>
              <a:ext uri="{FF2B5EF4-FFF2-40B4-BE49-F238E27FC236}">
                <a16:creationId xmlns:a16="http://schemas.microsoft.com/office/drawing/2014/main" id="{025C8992-B635-4F25-99DC-B39B10114F0D}"/>
              </a:ext>
            </a:extLst>
          </p:cNvPr>
          <p:cNvSpPr>
            <a:spLocks noGrp="1"/>
          </p:cNvSpPr>
          <p:nvPr>
            <p:ph type="subTitle" idx="1"/>
          </p:nvPr>
        </p:nvSpPr>
        <p:spPr>
          <a:xfrm>
            <a:off x="1876424" y="5443368"/>
            <a:ext cx="8791575" cy="865991"/>
          </a:xfrm>
        </p:spPr>
        <p:txBody>
          <a:bodyPr>
            <a:normAutofit/>
          </a:bodyPr>
          <a:lstStyle/>
          <a:p>
            <a:r>
              <a:rPr lang="en-US"/>
              <a:t>The Basics of WordPress and cPanel</a:t>
            </a:r>
            <a:endParaRPr lang="en-US" dirty="0"/>
          </a:p>
        </p:txBody>
      </p:sp>
      <p:pic>
        <p:nvPicPr>
          <p:cNvPr id="5" name="Picture 4">
            <a:extLst>
              <a:ext uri="{FF2B5EF4-FFF2-40B4-BE49-F238E27FC236}">
                <a16:creationId xmlns:a16="http://schemas.microsoft.com/office/drawing/2014/main" id="{FB9604BF-4084-4919-8E1C-E53A9875DC89}"/>
              </a:ext>
            </a:extLst>
          </p:cNvPr>
          <p:cNvPicPr>
            <a:picLocks noChangeAspect="1"/>
          </p:cNvPicPr>
          <p:nvPr/>
        </p:nvPicPr>
        <p:blipFill>
          <a:blip r:embed="rId4"/>
          <a:stretch/>
        </p:blipFill>
        <p:spPr>
          <a:xfrm>
            <a:off x="3378403" y="1108038"/>
            <a:ext cx="5787616" cy="289380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43808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779E-4F8A-4B2A-A40E-5CD556A72ADC}"/>
              </a:ext>
            </a:extLst>
          </p:cNvPr>
          <p:cNvSpPr>
            <a:spLocks noGrp="1"/>
          </p:cNvSpPr>
          <p:nvPr>
            <p:ph type="title"/>
          </p:nvPr>
        </p:nvSpPr>
        <p:spPr/>
        <p:txBody>
          <a:bodyPr/>
          <a:lstStyle/>
          <a:p>
            <a:r>
              <a:rPr lang="en-US" dirty="0"/>
              <a:t>PHP</a:t>
            </a:r>
          </a:p>
        </p:txBody>
      </p:sp>
      <p:sp>
        <p:nvSpPr>
          <p:cNvPr id="3" name="Content Placeholder 2">
            <a:extLst>
              <a:ext uri="{FF2B5EF4-FFF2-40B4-BE49-F238E27FC236}">
                <a16:creationId xmlns:a16="http://schemas.microsoft.com/office/drawing/2014/main" id="{0CD14B74-0113-40D0-AC81-9ED75DD7B721}"/>
              </a:ext>
            </a:extLst>
          </p:cNvPr>
          <p:cNvSpPr>
            <a:spLocks noGrp="1"/>
          </p:cNvSpPr>
          <p:nvPr>
            <p:ph idx="1"/>
          </p:nvPr>
        </p:nvSpPr>
        <p:spPr>
          <a:xfrm>
            <a:off x="1141411" y="2249488"/>
            <a:ext cx="4090990" cy="3541713"/>
          </a:xfrm>
        </p:spPr>
        <p:txBody>
          <a:bodyPr/>
          <a:lstStyle/>
          <a:p>
            <a:r>
              <a:rPr lang="en-US" dirty="0"/>
              <a:t>PHP: PHP Hypertext Processor</a:t>
            </a:r>
          </a:p>
          <a:p>
            <a:pPr lvl="1"/>
            <a:r>
              <a:rPr lang="en-US" dirty="0"/>
              <a:t>PHP: Personal Home Page</a:t>
            </a:r>
          </a:p>
        </p:txBody>
      </p:sp>
      <p:sp>
        <p:nvSpPr>
          <p:cNvPr id="4" name="Footer Placeholder 3">
            <a:extLst>
              <a:ext uri="{FF2B5EF4-FFF2-40B4-BE49-F238E27FC236}">
                <a16:creationId xmlns:a16="http://schemas.microsoft.com/office/drawing/2014/main" id="{79D6D628-324C-4455-8D94-81B8FE5147F8}"/>
              </a:ext>
            </a:extLst>
          </p:cNvPr>
          <p:cNvSpPr>
            <a:spLocks noGrp="1"/>
          </p:cNvSpPr>
          <p:nvPr>
            <p:ph type="ftr" sz="quarter" idx="11"/>
          </p:nvPr>
        </p:nvSpPr>
        <p:spPr/>
        <p:txBody>
          <a:bodyPr/>
          <a:lstStyle/>
          <a:p>
            <a:r>
              <a:rPr lang="en-US" dirty="0"/>
              <a:t>@tmesposit | Mastering Your Website 101</a:t>
            </a:r>
          </a:p>
        </p:txBody>
      </p:sp>
      <p:sp>
        <p:nvSpPr>
          <p:cNvPr id="7" name="Slide Number Placeholder 6">
            <a:extLst>
              <a:ext uri="{FF2B5EF4-FFF2-40B4-BE49-F238E27FC236}">
                <a16:creationId xmlns:a16="http://schemas.microsoft.com/office/drawing/2014/main" id="{72C339C9-3BE3-489B-8AF8-38AE4841B93C}"/>
              </a:ext>
            </a:extLst>
          </p:cNvPr>
          <p:cNvSpPr>
            <a:spLocks noGrp="1"/>
          </p:cNvSpPr>
          <p:nvPr>
            <p:ph type="sldNum" sz="quarter" idx="12"/>
          </p:nvPr>
        </p:nvSpPr>
        <p:spPr/>
        <p:txBody>
          <a:bodyPr/>
          <a:lstStyle/>
          <a:p>
            <a:fld id="{6D22F896-40B5-4ADD-8801-0D06FADFA095}" type="slidenum">
              <a:rPr lang="en-US" smtClean="0"/>
              <a:t>10</a:t>
            </a:fld>
            <a:endParaRPr lang="en-US" dirty="0"/>
          </a:p>
        </p:txBody>
      </p:sp>
      <p:pic>
        <p:nvPicPr>
          <p:cNvPr id="5" name="Picture 4">
            <a:extLst>
              <a:ext uri="{FF2B5EF4-FFF2-40B4-BE49-F238E27FC236}">
                <a16:creationId xmlns:a16="http://schemas.microsoft.com/office/drawing/2014/main" id="{8161EE5F-5AD2-4F51-8E7F-5371348ABF6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82217" y="2544366"/>
            <a:ext cx="4781684" cy="2304593"/>
          </a:xfrm>
          <a:prstGeom prst="rect">
            <a:avLst/>
          </a:prstGeom>
        </p:spPr>
      </p:pic>
      <p:sp>
        <p:nvSpPr>
          <p:cNvPr id="6" name="TextBox 5">
            <a:extLst>
              <a:ext uri="{FF2B5EF4-FFF2-40B4-BE49-F238E27FC236}">
                <a16:creationId xmlns:a16="http://schemas.microsoft.com/office/drawing/2014/main" id="{8469AA64-7191-4B44-BC60-A079E57B4C10}"/>
              </a:ext>
            </a:extLst>
          </p:cNvPr>
          <p:cNvSpPr txBox="1"/>
          <p:nvPr/>
        </p:nvSpPr>
        <p:spPr>
          <a:xfrm>
            <a:off x="2380060" y="5314950"/>
            <a:ext cx="3626427" cy="300082"/>
          </a:xfrm>
          <a:prstGeom prst="rect">
            <a:avLst/>
          </a:prstGeom>
          <a:noFill/>
        </p:spPr>
        <p:txBody>
          <a:bodyPr wrap="square" rtlCol="0">
            <a:spAutoFit/>
          </a:bodyPr>
          <a:lstStyle/>
          <a:p>
            <a:r>
              <a:rPr lang="en-US" sz="1350" dirty="0"/>
              <a:t>https://xkcd.com/917/</a:t>
            </a:r>
          </a:p>
        </p:txBody>
      </p:sp>
    </p:spTree>
    <p:extLst>
      <p:ext uri="{BB962C8B-B14F-4D97-AF65-F5344CB8AC3E}">
        <p14:creationId xmlns:p14="http://schemas.microsoft.com/office/powerpoint/2010/main" val="3721717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91AC-B6E6-4205-BA4B-0363C6D0BAD6}"/>
              </a:ext>
            </a:extLst>
          </p:cNvPr>
          <p:cNvSpPr>
            <a:spLocks noGrp="1"/>
          </p:cNvSpPr>
          <p:nvPr>
            <p:ph type="title"/>
          </p:nvPr>
        </p:nvSpPr>
        <p:spPr/>
        <p:txBody>
          <a:bodyPr/>
          <a:lstStyle/>
          <a:p>
            <a:r>
              <a:rPr lang="en-US" dirty="0"/>
              <a:t>Installing WordPress</a:t>
            </a:r>
          </a:p>
        </p:txBody>
      </p:sp>
      <p:pic>
        <p:nvPicPr>
          <p:cNvPr id="5" name="Content Placeholder 4" descr="A screenshot of a cell phone&#10;&#10;Description generated with very high confidence">
            <a:extLst>
              <a:ext uri="{FF2B5EF4-FFF2-40B4-BE49-F238E27FC236}">
                <a16:creationId xmlns:a16="http://schemas.microsoft.com/office/drawing/2014/main" id="{8BEE47EE-5A44-4803-A809-E356D9A634BA}"/>
              </a:ext>
            </a:extLst>
          </p:cNvPr>
          <p:cNvPicPr>
            <a:picLocks noGrp="1" noChangeAspect="1"/>
          </p:cNvPicPr>
          <p:nvPr>
            <p:ph idx="1"/>
          </p:nvPr>
        </p:nvPicPr>
        <p:blipFill>
          <a:blip r:embed="rId3"/>
          <a:stretch>
            <a:fillRect/>
          </a:stretch>
        </p:blipFill>
        <p:spPr>
          <a:xfrm>
            <a:off x="2873382" y="2726081"/>
            <a:ext cx="6442857" cy="2292857"/>
          </a:xfrm>
        </p:spPr>
      </p:pic>
      <p:sp>
        <p:nvSpPr>
          <p:cNvPr id="3" name="Footer Placeholder 2">
            <a:extLst>
              <a:ext uri="{FF2B5EF4-FFF2-40B4-BE49-F238E27FC236}">
                <a16:creationId xmlns:a16="http://schemas.microsoft.com/office/drawing/2014/main" id="{B5489152-4DC5-4111-BD79-E18FEEBAF6F3}"/>
              </a:ext>
            </a:extLst>
          </p:cNvPr>
          <p:cNvSpPr>
            <a:spLocks noGrp="1"/>
          </p:cNvSpPr>
          <p:nvPr>
            <p:ph type="ftr" sz="quarter" idx="11"/>
          </p:nvPr>
        </p:nvSpPr>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E99EF189-EEC1-4655-892A-619EFF82128B}"/>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4188981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D308A-0961-4DC4-A3CC-BFAC2BADF4E0}"/>
              </a:ext>
            </a:extLst>
          </p:cNvPr>
          <p:cNvSpPr>
            <a:spLocks noGrp="1"/>
          </p:cNvSpPr>
          <p:nvPr>
            <p:ph type="title"/>
          </p:nvPr>
        </p:nvSpPr>
        <p:spPr/>
        <p:txBody>
          <a:bodyPr/>
          <a:lstStyle/>
          <a:p>
            <a:r>
              <a:rPr lang="en-US" dirty="0"/>
              <a:t>Creating Your Website</a:t>
            </a:r>
          </a:p>
        </p:txBody>
      </p:sp>
      <p:pic>
        <p:nvPicPr>
          <p:cNvPr id="5" name="Content Placeholder 4">
            <a:extLst>
              <a:ext uri="{FF2B5EF4-FFF2-40B4-BE49-F238E27FC236}">
                <a16:creationId xmlns:a16="http://schemas.microsoft.com/office/drawing/2014/main" id="{3DD1BC61-1E5D-48F1-B4B0-9532F239283D}"/>
              </a:ext>
            </a:extLst>
          </p:cNvPr>
          <p:cNvPicPr>
            <a:picLocks noGrp="1" noChangeAspect="1"/>
          </p:cNvPicPr>
          <p:nvPr>
            <p:ph idx="1"/>
          </p:nvPr>
        </p:nvPicPr>
        <p:blipFill>
          <a:blip r:embed="rId3"/>
          <a:stretch>
            <a:fillRect/>
          </a:stretch>
        </p:blipFill>
        <p:spPr>
          <a:xfrm>
            <a:off x="3617768" y="2088762"/>
            <a:ext cx="4956464" cy="3717348"/>
          </a:xfrm>
        </p:spPr>
      </p:pic>
      <p:sp>
        <p:nvSpPr>
          <p:cNvPr id="3" name="Footer Placeholder 2">
            <a:extLst>
              <a:ext uri="{FF2B5EF4-FFF2-40B4-BE49-F238E27FC236}">
                <a16:creationId xmlns:a16="http://schemas.microsoft.com/office/drawing/2014/main" id="{21AC5810-E5BE-4A40-A91D-6874E0FD6378}"/>
              </a:ext>
            </a:extLst>
          </p:cNvPr>
          <p:cNvSpPr>
            <a:spLocks noGrp="1"/>
          </p:cNvSpPr>
          <p:nvPr>
            <p:ph type="ftr" sz="quarter" idx="11"/>
          </p:nvPr>
        </p:nvSpPr>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5BBDD93D-9F08-481B-B275-34C772F66B2E}"/>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037633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EDA90D89-770A-4C09-978C-9E38FE156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3B344D7-1AE2-4947-876E-2A52674500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4" name="Rectangle 5">
              <a:extLst>
                <a:ext uri="{FF2B5EF4-FFF2-40B4-BE49-F238E27FC236}">
                  <a16:creationId xmlns:a16="http://schemas.microsoft.com/office/drawing/2014/main" id="{D6633E5C-867B-4E17-9151-FF0FDB122B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2D5EDC2E-587B-4E85-8185-D99B438AB5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996B1479-D8B0-4D98-B382-877F9A3AE6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Rectangle 8">
              <a:extLst>
                <a:ext uri="{FF2B5EF4-FFF2-40B4-BE49-F238E27FC236}">
                  <a16:creationId xmlns:a16="http://schemas.microsoft.com/office/drawing/2014/main" id="{3B7BA112-C364-4D4C-97F9-A1DC76F1E51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8B9D9B13-8F5D-41E6-93D6-CDFEB34AB2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B5720BDB-EA73-4DE9-8A10-11DA3A1AC1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F1D2313E-4168-41D0-A5B5-2187D1B33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0F1B19F3-A09E-4891-8916-D5F8B0B2A17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4D61F564-BB90-4A5C-829A-4F984FD6CD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3803B77E-8C29-4857-B5C1-B89B01F46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B96F39B0-FB50-4957-8F85-2E2CCF6D7E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6">
              <a:extLst>
                <a:ext uri="{FF2B5EF4-FFF2-40B4-BE49-F238E27FC236}">
                  <a16:creationId xmlns:a16="http://schemas.microsoft.com/office/drawing/2014/main" id="{A54B5837-452A-4FC3-A8C8-E275AA9292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7">
              <a:extLst>
                <a:ext uri="{FF2B5EF4-FFF2-40B4-BE49-F238E27FC236}">
                  <a16:creationId xmlns:a16="http://schemas.microsoft.com/office/drawing/2014/main" id="{FDE2A683-C13C-4A7F-935C-4C5279BF5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30C5773F-6573-4E1F-B3DC-BB2B01D88D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E280F9F5-EF46-41DF-B672-013B025B96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5876ADD8-345E-4A8D-81CB-0D5C3F76F8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1">
              <a:extLst>
                <a:ext uri="{FF2B5EF4-FFF2-40B4-BE49-F238E27FC236}">
                  <a16:creationId xmlns:a16="http://schemas.microsoft.com/office/drawing/2014/main" id="{8D2F7216-B310-4AB4-9948-2CF747F77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2">
              <a:extLst>
                <a:ext uri="{FF2B5EF4-FFF2-40B4-BE49-F238E27FC236}">
                  <a16:creationId xmlns:a16="http://schemas.microsoft.com/office/drawing/2014/main" id="{D113E940-FD31-4B25-B33F-5B213CC75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D6211283-9342-40E7-88F7-14A9028450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B0118661-823B-4754-B0E3-52ACCB8DF84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263B289D-A43D-47C8-AA8E-40C86C6084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D5A2D8F7-A5A4-4B2E-89AE-F99CC5B05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6847785C-2F02-4845-9257-9DE5E6EDA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4B83A129-3D7E-44D8-8C6C-9DE73E12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7E1A9847-AC3D-4B5D-A29A-A93B0C6AB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2450F521-5F68-4148-9905-6232B08F89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8C6F916A-08CA-4F4C-BDBA-0F63A621FE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2">
              <a:extLst>
                <a:ext uri="{FF2B5EF4-FFF2-40B4-BE49-F238E27FC236}">
                  <a16:creationId xmlns:a16="http://schemas.microsoft.com/office/drawing/2014/main" id="{D68FB199-D330-4EF4-94F5-1C07371E87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Rectangle 33">
              <a:extLst>
                <a:ext uri="{FF2B5EF4-FFF2-40B4-BE49-F238E27FC236}">
                  <a16:creationId xmlns:a16="http://schemas.microsoft.com/office/drawing/2014/main" id="{3B67568D-CC47-4BBA-A084-154AEAA8256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C9C25D1A-5E1E-4B22-B8D3-B0F5263921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5">
              <a:extLst>
                <a:ext uri="{FF2B5EF4-FFF2-40B4-BE49-F238E27FC236}">
                  <a16:creationId xmlns:a16="http://schemas.microsoft.com/office/drawing/2014/main" id="{4D8DB054-D1D3-4C30-B62E-7F2C6A812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6">
              <a:extLst>
                <a:ext uri="{FF2B5EF4-FFF2-40B4-BE49-F238E27FC236}">
                  <a16:creationId xmlns:a16="http://schemas.microsoft.com/office/drawing/2014/main" id="{9EB76371-2F16-4BA0-994C-2575FD9336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7">
              <a:extLst>
                <a:ext uri="{FF2B5EF4-FFF2-40B4-BE49-F238E27FC236}">
                  <a16:creationId xmlns:a16="http://schemas.microsoft.com/office/drawing/2014/main" id="{2B61AF6D-2A6D-4C90-BCCA-CD97F7246F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8">
              <a:extLst>
                <a:ext uri="{FF2B5EF4-FFF2-40B4-BE49-F238E27FC236}">
                  <a16:creationId xmlns:a16="http://schemas.microsoft.com/office/drawing/2014/main" id="{B35F6DFD-5D34-4BE6-8B2A-0D6CDCE28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9">
              <a:extLst>
                <a:ext uri="{FF2B5EF4-FFF2-40B4-BE49-F238E27FC236}">
                  <a16:creationId xmlns:a16="http://schemas.microsoft.com/office/drawing/2014/main" id="{BCB0EEDB-7826-499E-BB87-6D0DD545F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0">
              <a:extLst>
                <a:ext uri="{FF2B5EF4-FFF2-40B4-BE49-F238E27FC236}">
                  <a16:creationId xmlns:a16="http://schemas.microsoft.com/office/drawing/2014/main" id="{F16B5CE0-3198-436D-888B-A01A983844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1">
              <a:extLst>
                <a:ext uri="{FF2B5EF4-FFF2-40B4-BE49-F238E27FC236}">
                  <a16:creationId xmlns:a16="http://schemas.microsoft.com/office/drawing/2014/main" id="{B550414A-8DF0-4572-A382-B88DBE0B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42">
              <a:extLst>
                <a:ext uri="{FF2B5EF4-FFF2-40B4-BE49-F238E27FC236}">
                  <a16:creationId xmlns:a16="http://schemas.microsoft.com/office/drawing/2014/main" id="{AFB98517-BD8F-45DD-A2BA-52FD61A48A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43">
              <a:extLst>
                <a:ext uri="{FF2B5EF4-FFF2-40B4-BE49-F238E27FC236}">
                  <a16:creationId xmlns:a16="http://schemas.microsoft.com/office/drawing/2014/main" id="{78C67202-AF18-4690-8000-4C12C4042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44">
              <a:extLst>
                <a:ext uri="{FF2B5EF4-FFF2-40B4-BE49-F238E27FC236}">
                  <a16:creationId xmlns:a16="http://schemas.microsoft.com/office/drawing/2014/main" id="{AD51A156-6972-43DA-BF32-CA187641B3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Rectangle 45">
              <a:extLst>
                <a:ext uri="{FF2B5EF4-FFF2-40B4-BE49-F238E27FC236}">
                  <a16:creationId xmlns:a16="http://schemas.microsoft.com/office/drawing/2014/main" id="{B5CE61CC-EBDF-4355-A6C3-D44E62D78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ACB1B7F1-FBEF-48FA-97A7-9FAE7708E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47">
              <a:extLst>
                <a:ext uri="{FF2B5EF4-FFF2-40B4-BE49-F238E27FC236}">
                  <a16:creationId xmlns:a16="http://schemas.microsoft.com/office/drawing/2014/main" id="{4851370A-7D0E-4B9F-BA8B-B1966748FB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48">
              <a:extLst>
                <a:ext uri="{FF2B5EF4-FFF2-40B4-BE49-F238E27FC236}">
                  <a16:creationId xmlns:a16="http://schemas.microsoft.com/office/drawing/2014/main" id="{B882F537-DDEB-49AE-BF36-6380A45F0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49">
              <a:extLst>
                <a:ext uri="{FF2B5EF4-FFF2-40B4-BE49-F238E27FC236}">
                  <a16:creationId xmlns:a16="http://schemas.microsoft.com/office/drawing/2014/main" id="{A53D3CF4-BFB0-4D0B-8471-26ACAFE0A5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0">
              <a:extLst>
                <a:ext uri="{FF2B5EF4-FFF2-40B4-BE49-F238E27FC236}">
                  <a16:creationId xmlns:a16="http://schemas.microsoft.com/office/drawing/2014/main" id="{13BC2FA8-8256-44BD-9A62-0EE83D6476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1">
              <a:extLst>
                <a:ext uri="{FF2B5EF4-FFF2-40B4-BE49-F238E27FC236}">
                  <a16:creationId xmlns:a16="http://schemas.microsoft.com/office/drawing/2014/main" id="{90A9C5D2-72E3-4B31-A271-57A883ADC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2">
              <a:extLst>
                <a:ext uri="{FF2B5EF4-FFF2-40B4-BE49-F238E27FC236}">
                  <a16:creationId xmlns:a16="http://schemas.microsoft.com/office/drawing/2014/main" id="{2A5948D4-F239-4BEA-8E38-76F358E3E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3">
              <a:extLst>
                <a:ext uri="{FF2B5EF4-FFF2-40B4-BE49-F238E27FC236}">
                  <a16:creationId xmlns:a16="http://schemas.microsoft.com/office/drawing/2014/main" id="{7384B304-194D-400B-B568-5E6DEA885A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4">
              <a:extLst>
                <a:ext uri="{FF2B5EF4-FFF2-40B4-BE49-F238E27FC236}">
                  <a16:creationId xmlns:a16="http://schemas.microsoft.com/office/drawing/2014/main" id="{B680594F-341A-4C19-BF7F-F6D76386A8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5">
              <a:extLst>
                <a:ext uri="{FF2B5EF4-FFF2-40B4-BE49-F238E27FC236}">
                  <a16:creationId xmlns:a16="http://schemas.microsoft.com/office/drawing/2014/main" id="{4EA6807C-3B8A-43FE-BA1B-8D6D3851F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56">
              <a:extLst>
                <a:ext uri="{FF2B5EF4-FFF2-40B4-BE49-F238E27FC236}">
                  <a16:creationId xmlns:a16="http://schemas.microsoft.com/office/drawing/2014/main" id="{BA316439-CB72-49C9-BE80-934799D838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57">
              <a:extLst>
                <a:ext uri="{FF2B5EF4-FFF2-40B4-BE49-F238E27FC236}">
                  <a16:creationId xmlns:a16="http://schemas.microsoft.com/office/drawing/2014/main" id="{6BC7FE05-950C-4A73-B6A9-282B142C7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58">
              <a:extLst>
                <a:ext uri="{FF2B5EF4-FFF2-40B4-BE49-F238E27FC236}">
                  <a16:creationId xmlns:a16="http://schemas.microsoft.com/office/drawing/2014/main" id="{81C014C7-E085-4923-B533-732801FC2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523223A4-E4E4-4EFB-94ED-CF33482A1FAC}"/>
              </a:ext>
            </a:extLst>
          </p:cNvPr>
          <p:cNvSpPr>
            <a:spLocks noGrp="1"/>
          </p:cNvSpPr>
          <p:nvPr>
            <p:ph type="title"/>
          </p:nvPr>
        </p:nvSpPr>
        <p:spPr>
          <a:xfrm>
            <a:off x="5291668" y="1215496"/>
            <a:ext cx="5367866" cy="2387600"/>
          </a:xfrm>
        </p:spPr>
        <p:txBody>
          <a:bodyPr vert="horz" lIns="91440" tIns="45720" rIns="91440" bIns="45720" rtlCol="0" anchor="b">
            <a:normAutofit/>
          </a:bodyPr>
          <a:lstStyle/>
          <a:p>
            <a:r>
              <a:rPr lang="en-US" sz="4400"/>
              <a:t>WordPress Login Page</a:t>
            </a:r>
          </a:p>
        </p:txBody>
      </p:sp>
      <p:sp>
        <p:nvSpPr>
          <p:cNvPr id="3" name="Content Placeholder 2">
            <a:extLst>
              <a:ext uri="{FF2B5EF4-FFF2-40B4-BE49-F238E27FC236}">
                <a16:creationId xmlns:a16="http://schemas.microsoft.com/office/drawing/2014/main" id="{33C9FE95-8C39-4780-831F-EBE6107D0F47}"/>
              </a:ext>
            </a:extLst>
          </p:cNvPr>
          <p:cNvSpPr>
            <a:spLocks noGrp="1"/>
          </p:cNvSpPr>
          <p:nvPr>
            <p:ph idx="1"/>
          </p:nvPr>
        </p:nvSpPr>
        <p:spPr>
          <a:xfrm>
            <a:off x="5291667" y="3602038"/>
            <a:ext cx="5376333" cy="1655762"/>
          </a:xfrm>
        </p:spPr>
        <p:txBody>
          <a:bodyPr vert="horz" lIns="91440" tIns="45720" rIns="91440" bIns="45720" rtlCol="0">
            <a:normAutofit/>
          </a:bodyPr>
          <a:lstStyle/>
          <a:p>
            <a:pPr marL="0" indent="0">
              <a:buNone/>
            </a:pPr>
            <a:r>
              <a:rPr lang="en-US" sz="1800" cap="all">
                <a:solidFill>
                  <a:schemeClr val="tx2"/>
                </a:solidFill>
              </a:rPr>
              <a:t>https://www.example.com/</a:t>
            </a:r>
            <a:r>
              <a:rPr lang="en-US" sz="1800" b="1" cap="all">
                <a:solidFill>
                  <a:schemeClr val="tx2"/>
                </a:solidFill>
              </a:rPr>
              <a:t>wp-login.php</a:t>
            </a:r>
          </a:p>
        </p:txBody>
      </p:sp>
      <p:pic>
        <p:nvPicPr>
          <p:cNvPr id="5" name="Picture 4" descr="A screenshot of a cell phone&#10;&#10;Description generated with very high confidence">
            <a:extLst>
              <a:ext uri="{FF2B5EF4-FFF2-40B4-BE49-F238E27FC236}">
                <a16:creationId xmlns:a16="http://schemas.microsoft.com/office/drawing/2014/main" id="{9306DAC9-A355-4F26-915B-C00DE00E7A5C}"/>
              </a:ext>
            </a:extLst>
          </p:cNvPr>
          <p:cNvPicPr>
            <a:picLocks noChangeAspect="1"/>
          </p:cNvPicPr>
          <p:nvPr/>
        </p:nvPicPr>
        <p:blipFill>
          <a:blip r:embed="rId5"/>
          <a:stretch>
            <a:fillRect/>
          </a:stretch>
        </p:blipFill>
        <p:spPr>
          <a:xfrm>
            <a:off x="1606296" y="1527175"/>
            <a:ext cx="2952041" cy="354965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4" name="Footer Placeholder 3">
            <a:extLst>
              <a:ext uri="{FF2B5EF4-FFF2-40B4-BE49-F238E27FC236}">
                <a16:creationId xmlns:a16="http://schemas.microsoft.com/office/drawing/2014/main" id="{97A1CDFF-7E45-48FE-9F14-16BDCD228516}"/>
              </a:ext>
            </a:extLst>
          </p:cNvPr>
          <p:cNvSpPr>
            <a:spLocks noGrp="1"/>
          </p:cNvSpPr>
          <p:nvPr>
            <p:ph type="ftr" sz="quarter" idx="11"/>
          </p:nvPr>
        </p:nvSpPr>
        <p:spPr>
          <a:xfrm>
            <a:off x="1876424" y="5410201"/>
            <a:ext cx="5124886" cy="365125"/>
          </a:xfrm>
        </p:spPr>
        <p:txBody>
          <a:bodyPr vert="horz" lIns="91440" tIns="45720" rIns="91440" bIns="45720" rtlCol="0" anchor="ctr">
            <a:normAutofit/>
          </a:bodyPr>
          <a:lstStyle/>
          <a:p>
            <a:pPr defTabSz="914400">
              <a:spcAft>
                <a:spcPts val="600"/>
              </a:spcAft>
            </a:pPr>
            <a:r>
              <a:rPr lang="en-US" kern="1200" cap="all" baseline="0" dirty="0">
                <a:solidFill>
                  <a:schemeClr val="tx1">
                    <a:tint val="75000"/>
                  </a:schemeClr>
                </a:solidFill>
                <a:latin typeface="+mn-lt"/>
                <a:ea typeface="+mn-ea"/>
                <a:cs typeface="+mn-cs"/>
              </a:rPr>
              <a:t>@tmesposit | Mastering Your Website 101</a:t>
            </a:r>
          </a:p>
        </p:txBody>
      </p:sp>
      <p:sp>
        <p:nvSpPr>
          <p:cNvPr id="6" name="Slide Number Placeholder 5">
            <a:extLst>
              <a:ext uri="{FF2B5EF4-FFF2-40B4-BE49-F238E27FC236}">
                <a16:creationId xmlns:a16="http://schemas.microsoft.com/office/drawing/2014/main" id="{9E102428-F044-468E-89F9-FB308BDE650C}"/>
              </a:ext>
            </a:extLst>
          </p:cNvPr>
          <p:cNvSpPr>
            <a:spLocks noGrp="1"/>
          </p:cNvSpPr>
          <p:nvPr>
            <p:ph type="sldNum" sz="quarter" idx="12"/>
          </p:nvPr>
        </p:nvSpPr>
        <p:spPr>
          <a:xfrm>
            <a:off x="9896911" y="5410199"/>
            <a:ext cx="771089" cy="365125"/>
          </a:xfrm>
        </p:spPr>
        <p:txBody>
          <a:bodyPr vert="horz" lIns="91440" tIns="45720" rIns="91440" bIns="45720" rtlCol="0" anchor="ctr">
            <a:normAutofit/>
          </a:bodyPr>
          <a:lstStyle/>
          <a:p>
            <a:pPr defTabSz="914400">
              <a:spcAft>
                <a:spcPts val="600"/>
              </a:spcAft>
            </a:pPr>
            <a:fld id="{6D22F896-40B5-4ADD-8801-0D06FADFA095}" type="slidenum">
              <a:rPr lang="en-US" smtClean="0"/>
              <a:pPr defTabSz="914400">
                <a:spcAft>
                  <a:spcPts val="600"/>
                </a:spcAft>
              </a:pPr>
              <a:t>13</a:t>
            </a:fld>
            <a:endParaRPr lang="en-US"/>
          </a:p>
        </p:txBody>
      </p:sp>
    </p:spTree>
    <p:extLst>
      <p:ext uri="{BB962C8B-B14F-4D97-AF65-F5344CB8AC3E}">
        <p14:creationId xmlns:p14="http://schemas.microsoft.com/office/powerpoint/2010/main" val="1996844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9151D-D1D3-4B79-AE39-B7C8A9222D97}"/>
              </a:ext>
            </a:extLst>
          </p:cNvPr>
          <p:cNvSpPr>
            <a:spLocks noGrp="1"/>
          </p:cNvSpPr>
          <p:nvPr>
            <p:ph type="title"/>
          </p:nvPr>
        </p:nvSpPr>
        <p:spPr/>
        <p:txBody>
          <a:bodyPr/>
          <a:lstStyle/>
          <a:p>
            <a:r>
              <a:rPr lang="en-US" dirty="0"/>
              <a:t>Dashboard</a:t>
            </a:r>
          </a:p>
        </p:txBody>
      </p:sp>
      <p:pic>
        <p:nvPicPr>
          <p:cNvPr id="8" name="Content Placeholder 7" descr="A screenshot of a computer screen&#10;&#10;Description generated with very high confidence">
            <a:extLst>
              <a:ext uri="{FF2B5EF4-FFF2-40B4-BE49-F238E27FC236}">
                <a16:creationId xmlns:a16="http://schemas.microsoft.com/office/drawing/2014/main" id="{A21794D1-374C-49C1-9374-902BCEA26F6A}"/>
              </a:ext>
            </a:extLst>
          </p:cNvPr>
          <p:cNvPicPr>
            <a:picLocks noGrp="1" noChangeAspect="1"/>
          </p:cNvPicPr>
          <p:nvPr>
            <p:ph idx="1"/>
          </p:nvPr>
        </p:nvPicPr>
        <p:blipFill>
          <a:blip r:embed="rId3"/>
          <a:stretch>
            <a:fillRect/>
          </a:stretch>
        </p:blipFill>
        <p:spPr>
          <a:xfrm>
            <a:off x="2380060" y="1617163"/>
            <a:ext cx="7346822" cy="4471217"/>
          </a:xfrm>
        </p:spPr>
      </p:pic>
      <p:sp>
        <p:nvSpPr>
          <p:cNvPr id="3" name="Footer Placeholder 2">
            <a:extLst>
              <a:ext uri="{FF2B5EF4-FFF2-40B4-BE49-F238E27FC236}">
                <a16:creationId xmlns:a16="http://schemas.microsoft.com/office/drawing/2014/main" id="{69D28D39-97CA-4D44-ACAC-DDE8358B0467}"/>
              </a:ext>
            </a:extLst>
          </p:cNvPr>
          <p:cNvSpPr>
            <a:spLocks noGrp="1"/>
          </p:cNvSpPr>
          <p:nvPr>
            <p:ph type="ftr" sz="quarter" idx="11"/>
          </p:nvPr>
        </p:nvSpPr>
        <p:spPr>
          <a:xfrm>
            <a:off x="2380060" y="6248401"/>
            <a:ext cx="4679482" cy="365125"/>
          </a:xfrm>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D01D712B-1BB7-43DC-B7EC-CFCA21821BF1}"/>
              </a:ext>
            </a:extLst>
          </p:cNvPr>
          <p:cNvSpPr>
            <a:spLocks noGrp="1"/>
          </p:cNvSpPr>
          <p:nvPr>
            <p:ph type="sldNum" sz="quarter" idx="12"/>
          </p:nvPr>
        </p:nvSpPr>
        <p:spPr>
          <a:xfrm>
            <a:off x="9231243" y="6248401"/>
            <a:ext cx="578317" cy="365125"/>
          </a:xfrm>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15515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7AEAD-71EB-4565-A91B-34CD1820BE24}"/>
              </a:ext>
            </a:extLst>
          </p:cNvPr>
          <p:cNvSpPr>
            <a:spLocks noGrp="1"/>
          </p:cNvSpPr>
          <p:nvPr>
            <p:ph type="title"/>
          </p:nvPr>
        </p:nvSpPr>
        <p:spPr/>
        <p:txBody>
          <a:bodyPr/>
          <a:lstStyle/>
          <a:p>
            <a:r>
              <a:rPr lang="en-US" dirty="0"/>
              <a:t>Posts</a:t>
            </a:r>
          </a:p>
        </p:txBody>
      </p:sp>
      <p:pic>
        <p:nvPicPr>
          <p:cNvPr id="5" name="Content Placeholder 4" descr="A screenshot of a computer&#10;&#10;Description generated with very high confidence">
            <a:extLst>
              <a:ext uri="{FF2B5EF4-FFF2-40B4-BE49-F238E27FC236}">
                <a16:creationId xmlns:a16="http://schemas.microsoft.com/office/drawing/2014/main" id="{B36CE789-10F3-4F34-97DC-95CC4E3F0EDD}"/>
              </a:ext>
            </a:extLst>
          </p:cNvPr>
          <p:cNvPicPr>
            <a:picLocks noGrp="1" noChangeAspect="1"/>
          </p:cNvPicPr>
          <p:nvPr>
            <p:ph idx="1"/>
          </p:nvPr>
        </p:nvPicPr>
        <p:blipFill>
          <a:blip r:embed="rId3"/>
          <a:stretch>
            <a:fillRect/>
          </a:stretch>
        </p:blipFill>
        <p:spPr>
          <a:xfrm>
            <a:off x="2380061" y="2018535"/>
            <a:ext cx="7625105" cy="3805570"/>
          </a:xfrm>
        </p:spPr>
      </p:pic>
      <p:sp>
        <p:nvSpPr>
          <p:cNvPr id="3" name="Footer Placeholder 2">
            <a:extLst>
              <a:ext uri="{FF2B5EF4-FFF2-40B4-BE49-F238E27FC236}">
                <a16:creationId xmlns:a16="http://schemas.microsoft.com/office/drawing/2014/main" id="{A5063D6A-762B-4C79-9CA7-6642255BB9BB}"/>
              </a:ext>
            </a:extLst>
          </p:cNvPr>
          <p:cNvSpPr>
            <a:spLocks noGrp="1"/>
          </p:cNvSpPr>
          <p:nvPr>
            <p:ph type="ftr" sz="quarter" idx="11"/>
          </p:nvPr>
        </p:nvSpPr>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156D5B69-D7A4-42FF-8FA1-DBD4AA7AE22C}"/>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324359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4C0E-7D02-4E21-ACBE-25A69F541BEE}"/>
              </a:ext>
            </a:extLst>
          </p:cNvPr>
          <p:cNvSpPr>
            <a:spLocks noGrp="1"/>
          </p:cNvSpPr>
          <p:nvPr>
            <p:ph type="title"/>
          </p:nvPr>
        </p:nvSpPr>
        <p:spPr/>
        <p:txBody>
          <a:bodyPr/>
          <a:lstStyle/>
          <a:p>
            <a:r>
              <a:rPr lang="en-US" dirty="0"/>
              <a:t>Posts - Editing</a:t>
            </a:r>
          </a:p>
        </p:txBody>
      </p:sp>
      <p:pic>
        <p:nvPicPr>
          <p:cNvPr id="5" name="Content Placeholder 4" descr="A screenshot of a social media post&#10;&#10;Description generated with very high confidence">
            <a:extLst>
              <a:ext uri="{FF2B5EF4-FFF2-40B4-BE49-F238E27FC236}">
                <a16:creationId xmlns:a16="http://schemas.microsoft.com/office/drawing/2014/main" id="{AC1DD74D-D07E-45EA-AA1B-062EF32E73A3}"/>
              </a:ext>
            </a:extLst>
          </p:cNvPr>
          <p:cNvPicPr>
            <a:picLocks noGrp="1" noChangeAspect="1"/>
          </p:cNvPicPr>
          <p:nvPr>
            <p:ph idx="1"/>
          </p:nvPr>
        </p:nvPicPr>
        <p:blipFill>
          <a:blip r:embed="rId3"/>
          <a:stretch>
            <a:fillRect/>
          </a:stretch>
        </p:blipFill>
        <p:spPr>
          <a:xfrm>
            <a:off x="3027471" y="1714500"/>
            <a:ext cx="6137058" cy="4595813"/>
          </a:xfrm>
        </p:spPr>
      </p:pic>
      <p:sp>
        <p:nvSpPr>
          <p:cNvPr id="3" name="Footer Placeholder 2">
            <a:extLst>
              <a:ext uri="{FF2B5EF4-FFF2-40B4-BE49-F238E27FC236}">
                <a16:creationId xmlns:a16="http://schemas.microsoft.com/office/drawing/2014/main" id="{187EA30A-100E-4881-9510-B7E4070C646E}"/>
              </a:ext>
            </a:extLst>
          </p:cNvPr>
          <p:cNvSpPr>
            <a:spLocks noGrp="1"/>
          </p:cNvSpPr>
          <p:nvPr>
            <p:ph type="ftr" sz="quarter" idx="11"/>
          </p:nvPr>
        </p:nvSpPr>
        <p:spPr>
          <a:xfrm>
            <a:off x="1141413" y="6492875"/>
            <a:ext cx="6239309" cy="365125"/>
          </a:xfrm>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1A640B78-1554-400F-BFA1-B1405537AB86}"/>
              </a:ext>
            </a:extLst>
          </p:cNvPr>
          <p:cNvSpPr>
            <a:spLocks noGrp="1"/>
          </p:cNvSpPr>
          <p:nvPr>
            <p:ph type="sldNum" sz="quarter" idx="12"/>
          </p:nvPr>
        </p:nvSpPr>
        <p:spPr>
          <a:xfrm>
            <a:off x="10276322" y="6492874"/>
            <a:ext cx="771089" cy="365125"/>
          </a:xfrm>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3353129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76ED-2EFC-4505-99AD-262A75352A79}"/>
              </a:ext>
            </a:extLst>
          </p:cNvPr>
          <p:cNvSpPr>
            <a:spLocks noGrp="1"/>
          </p:cNvSpPr>
          <p:nvPr>
            <p:ph type="title"/>
          </p:nvPr>
        </p:nvSpPr>
        <p:spPr/>
        <p:txBody>
          <a:bodyPr/>
          <a:lstStyle/>
          <a:p>
            <a:r>
              <a:rPr lang="en-US" dirty="0"/>
              <a:t>Pages</a:t>
            </a:r>
          </a:p>
        </p:txBody>
      </p:sp>
      <p:pic>
        <p:nvPicPr>
          <p:cNvPr id="5" name="Content Placeholder 4" descr="A screenshot of a cell phone&#10;&#10;Description generated with very high confidence">
            <a:extLst>
              <a:ext uri="{FF2B5EF4-FFF2-40B4-BE49-F238E27FC236}">
                <a16:creationId xmlns:a16="http://schemas.microsoft.com/office/drawing/2014/main" id="{7452F73A-FFFF-4087-9527-00B3C47EDE0D}"/>
              </a:ext>
            </a:extLst>
          </p:cNvPr>
          <p:cNvPicPr>
            <a:picLocks noGrp="1" noChangeAspect="1"/>
          </p:cNvPicPr>
          <p:nvPr>
            <p:ph idx="1"/>
          </p:nvPr>
        </p:nvPicPr>
        <p:blipFill>
          <a:blip r:embed="rId3"/>
          <a:stretch>
            <a:fillRect/>
          </a:stretch>
        </p:blipFill>
        <p:spPr>
          <a:xfrm>
            <a:off x="2494360" y="1644968"/>
            <a:ext cx="7429499" cy="4678338"/>
          </a:xfrm>
        </p:spPr>
      </p:pic>
      <p:sp>
        <p:nvSpPr>
          <p:cNvPr id="3" name="Footer Placeholder 2">
            <a:extLst>
              <a:ext uri="{FF2B5EF4-FFF2-40B4-BE49-F238E27FC236}">
                <a16:creationId xmlns:a16="http://schemas.microsoft.com/office/drawing/2014/main" id="{56C02483-2AAC-4E04-B0AE-DFB69CBD273C}"/>
              </a:ext>
            </a:extLst>
          </p:cNvPr>
          <p:cNvSpPr>
            <a:spLocks noGrp="1"/>
          </p:cNvSpPr>
          <p:nvPr>
            <p:ph type="ftr" sz="quarter" idx="11"/>
          </p:nvPr>
        </p:nvSpPr>
        <p:spPr>
          <a:xfrm>
            <a:off x="2380060" y="6468087"/>
            <a:ext cx="4679482" cy="365125"/>
          </a:xfrm>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6A928009-DACC-4E8A-AD36-0DF459B31422}"/>
              </a:ext>
            </a:extLst>
          </p:cNvPr>
          <p:cNvSpPr>
            <a:spLocks noGrp="1"/>
          </p:cNvSpPr>
          <p:nvPr>
            <p:ph type="sldNum" sz="quarter" idx="12"/>
          </p:nvPr>
        </p:nvSpPr>
        <p:spPr>
          <a:xfrm>
            <a:off x="9231242" y="6446179"/>
            <a:ext cx="578317" cy="365125"/>
          </a:xfrm>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928005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B2D5E-9D27-4A60-B1A6-EC9FC950D6C9}"/>
              </a:ext>
            </a:extLst>
          </p:cNvPr>
          <p:cNvSpPr>
            <a:spLocks noGrp="1"/>
          </p:cNvSpPr>
          <p:nvPr>
            <p:ph type="title"/>
          </p:nvPr>
        </p:nvSpPr>
        <p:spPr/>
        <p:txBody>
          <a:bodyPr/>
          <a:lstStyle/>
          <a:p>
            <a:r>
              <a:rPr lang="en-US" dirty="0"/>
              <a:t>Pages – Editing</a:t>
            </a:r>
          </a:p>
        </p:txBody>
      </p:sp>
      <p:pic>
        <p:nvPicPr>
          <p:cNvPr id="5" name="Content Placeholder 4" descr="A screenshot of a social media post&#10;&#10;Description generated with very high confidence">
            <a:extLst>
              <a:ext uri="{FF2B5EF4-FFF2-40B4-BE49-F238E27FC236}">
                <a16:creationId xmlns:a16="http://schemas.microsoft.com/office/drawing/2014/main" id="{E526899B-1ACE-45E2-AB2B-F827B2CF215B}"/>
              </a:ext>
            </a:extLst>
          </p:cNvPr>
          <p:cNvPicPr>
            <a:picLocks noGrp="1" noChangeAspect="1"/>
          </p:cNvPicPr>
          <p:nvPr>
            <p:ph idx="1"/>
          </p:nvPr>
        </p:nvPicPr>
        <p:blipFill>
          <a:blip r:embed="rId3"/>
          <a:stretch>
            <a:fillRect/>
          </a:stretch>
        </p:blipFill>
        <p:spPr>
          <a:xfrm>
            <a:off x="2625939" y="1542446"/>
            <a:ext cx="6936946" cy="4950429"/>
          </a:xfrm>
        </p:spPr>
      </p:pic>
      <p:sp>
        <p:nvSpPr>
          <p:cNvPr id="3" name="Footer Placeholder 2">
            <a:extLst>
              <a:ext uri="{FF2B5EF4-FFF2-40B4-BE49-F238E27FC236}">
                <a16:creationId xmlns:a16="http://schemas.microsoft.com/office/drawing/2014/main" id="{D26C1F4A-1D70-40BE-842C-B364E6024A93}"/>
              </a:ext>
            </a:extLst>
          </p:cNvPr>
          <p:cNvSpPr>
            <a:spLocks noGrp="1"/>
          </p:cNvSpPr>
          <p:nvPr>
            <p:ph type="ftr" sz="quarter" idx="11"/>
          </p:nvPr>
        </p:nvSpPr>
        <p:spPr>
          <a:xfrm>
            <a:off x="2380060" y="6492876"/>
            <a:ext cx="4679482" cy="365125"/>
          </a:xfrm>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174BD227-FAD8-4662-8A4B-7658EEDFCE48}"/>
              </a:ext>
            </a:extLst>
          </p:cNvPr>
          <p:cNvSpPr>
            <a:spLocks noGrp="1"/>
          </p:cNvSpPr>
          <p:nvPr>
            <p:ph type="sldNum" sz="quarter" idx="12"/>
          </p:nvPr>
        </p:nvSpPr>
        <p:spPr>
          <a:xfrm>
            <a:off x="9225451" y="6492875"/>
            <a:ext cx="578317" cy="365125"/>
          </a:xfrm>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283296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94CA8-F26C-41E2-80E4-3CB309843823}"/>
              </a:ext>
            </a:extLst>
          </p:cNvPr>
          <p:cNvSpPr>
            <a:spLocks noGrp="1"/>
          </p:cNvSpPr>
          <p:nvPr>
            <p:ph type="title"/>
          </p:nvPr>
        </p:nvSpPr>
        <p:spPr>
          <a:xfrm>
            <a:off x="7551031" y="618518"/>
            <a:ext cx="2460753" cy="1478570"/>
          </a:xfrm>
        </p:spPr>
        <p:txBody>
          <a:bodyPr anchor="b">
            <a:normAutofit/>
          </a:bodyPr>
          <a:lstStyle/>
          <a:p>
            <a:r>
              <a:rPr lang="en-US" sz="2400"/>
              <a:t>Editing Code</a:t>
            </a:r>
          </a:p>
        </p:txBody>
      </p:sp>
      <p:sp>
        <p:nvSpPr>
          <p:cNvPr id="77" name="Content Placeholder 9">
            <a:extLst>
              <a:ext uri="{FF2B5EF4-FFF2-40B4-BE49-F238E27FC236}">
                <a16:creationId xmlns:a16="http://schemas.microsoft.com/office/drawing/2014/main" id="{C369ACA6-12ED-4F33-B7C3-352A29FEE721}"/>
              </a:ext>
            </a:extLst>
          </p:cNvPr>
          <p:cNvSpPr>
            <a:spLocks noGrp="1"/>
          </p:cNvSpPr>
          <p:nvPr>
            <p:ph idx="1"/>
          </p:nvPr>
        </p:nvSpPr>
        <p:spPr>
          <a:xfrm>
            <a:off x="7551031" y="2249487"/>
            <a:ext cx="2460753" cy="3541714"/>
          </a:xfrm>
        </p:spPr>
        <p:txBody>
          <a:bodyPr>
            <a:normAutofit/>
          </a:bodyPr>
          <a:lstStyle/>
          <a:p>
            <a:endParaRPr lang="en-US" sz="1600"/>
          </a:p>
        </p:txBody>
      </p:sp>
      <p:sp>
        <p:nvSpPr>
          <p:cNvPr id="3" name="Footer Placeholder 2">
            <a:extLst>
              <a:ext uri="{FF2B5EF4-FFF2-40B4-BE49-F238E27FC236}">
                <a16:creationId xmlns:a16="http://schemas.microsoft.com/office/drawing/2014/main" id="{1F965845-6FB2-42D7-A760-B97DC888D984}"/>
              </a:ext>
            </a:extLst>
          </p:cNvPr>
          <p:cNvSpPr>
            <a:spLocks noGrp="1"/>
          </p:cNvSpPr>
          <p:nvPr>
            <p:ph type="ftr" sz="quarter" idx="11"/>
          </p:nvPr>
        </p:nvSpPr>
        <p:spPr>
          <a:xfrm>
            <a:off x="2382442" y="6189453"/>
            <a:ext cx="4679482" cy="365125"/>
          </a:xfrm>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601AAB49-E425-48CB-933B-B38A96B3599F}"/>
              </a:ext>
            </a:extLst>
          </p:cNvPr>
          <p:cNvSpPr>
            <a:spLocks noGrp="1"/>
          </p:cNvSpPr>
          <p:nvPr>
            <p:ph type="sldNum" sz="quarter" idx="12"/>
          </p:nvPr>
        </p:nvSpPr>
        <p:spPr>
          <a:xfrm>
            <a:off x="9231242" y="6189453"/>
            <a:ext cx="578317" cy="365125"/>
          </a:xfrm>
        </p:spPr>
        <p:txBody>
          <a:bodyPr/>
          <a:lstStyle/>
          <a:p>
            <a:fld id="{6D22F896-40B5-4ADD-8801-0D06FADFA095}" type="slidenum">
              <a:rPr lang="en-US" smtClean="0"/>
              <a:t>19</a:t>
            </a:fld>
            <a:endParaRPr lang="en-US" dirty="0"/>
          </a:p>
        </p:txBody>
      </p:sp>
      <p:pic>
        <p:nvPicPr>
          <p:cNvPr id="76" name="Content Placeholder 4" descr="A screenshot of a social media post&#10;&#10;Description generated with very high confidence">
            <a:extLst>
              <a:ext uri="{FF2B5EF4-FFF2-40B4-BE49-F238E27FC236}">
                <a16:creationId xmlns:a16="http://schemas.microsoft.com/office/drawing/2014/main" id="{3963F657-E387-49EB-AF2A-ED4C91B1967E}"/>
              </a:ext>
            </a:extLst>
          </p:cNvPr>
          <p:cNvPicPr>
            <a:picLocks noChangeAspect="1"/>
          </p:cNvPicPr>
          <p:nvPr/>
        </p:nvPicPr>
        <p:blipFill>
          <a:blip r:embed="rId4"/>
          <a:stretch>
            <a:fillRect/>
          </a:stretch>
        </p:blipFill>
        <p:spPr>
          <a:xfrm>
            <a:off x="2392842" y="1137622"/>
            <a:ext cx="4525084" cy="4577297"/>
          </a:xfrm>
          <a:prstGeom prst="rect">
            <a:avLst/>
          </a:prstGeom>
        </p:spPr>
      </p:pic>
    </p:spTree>
    <p:extLst>
      <p:ext uri="{BB962C8B-B14F-4D97-AF65-F5344CB8AC3E}">
        <p14:creationId xmlns:p14="http://schemas.microsoft.com/office/powerpoint/2010/main" val="201030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930E4-066B-4916-974E-1C3A79C7ECCE}"/>
              </a:ext>
            </a:extLst>
          </p:cNvPr>
          <p:cNvSpPr>
            <a:spLocks noGrp="1"/>
          </p:cNvSpPr>
          <p:nvPr>
            <p:ph type="title"/>
          </p:nvPr>
        </p:nvSpPr>
        <p:spPr>
          <a:xfrm>
            <a:off x="1141413" y="618518"/>
            <a:ext cx="9905998" cy="1478570"/>
          </a:xfrm>
        </p:spPr>
        <p:txBody>
          <a:bodyPr>
            <a:normAutofit/>
          </a:bodyPr>
          <a:lstStyle/>
          <a:p>
            <a:pPr algn="ctr"/>
            <a:r>
              <a:rPr lang="en-US" dirty="0"/>
              <a:t>Introduction</a:t>
            </a:r>
          </a:p>
        </p:txBody>
      </p:sp>
      <p:sp>
        <p:nvSpPr>
          <p:cNvPr id="3" name="Content Placeholder 2">
            <a:extLst>
              <a:ext uri="{FF2B5EF4-FFF2-40B4-BE49-F238E27FC236}">
                <a16:creationId xmlns:a16="http://schemas.microsoft.com/office/drawing/2014/main" id="{34B386DC-AC8C-4C99-8B77-B5DBD9A41D0F}"/>
              </a:ext>
            </a:extLst>
          </p:cNvPr>
          <p:cNvSpPr>
            <a:spLocks noGrp="1"/>
          </p:cNvSpPr>
          <p:nvPr>
            <p:ph idx="1"/>
          </p:nvPr>
        </p:nvSpPr>
        <p:spPr>
          <a:xfrm>
            <a:off x="1141411" y="1821975"/>
            <a:ext cx="4844521" cy="3541714"/>
          </a:xfrm>
        </p:spPr>
        <p:txBody>
          <a:bodyPr anchor="ctr">
            <a:noAutofit/>
          </a:bodyPr>
          <a:lstStyle/>
          <a:p>
            <a:pPr lvl="0">
              <a:lnSpc>
                <a:spcPct val="110000"/>
              </a:lnSpc>
            </a:pPr>
            <a:r>
              <a:rPr lang="en-US" sz="1400" dirty="0"/>
              <a:t>STC Fellow</a:t>
            </a:r>
          </a:p>
          <a:p>
            <a:pPr lvl="0">
              <a:lnSpc>
                <a:spcPct val="110000"/>
              </a:lnSpc>
            </a:pPr>
            <a:r>
              <a:rPr lang="en-US" sz="1400" dirty="0"/>
              <a:t>Society Level Work:</a:t>
            </a:r>
          </a:p>
          <a:p>
            <a:pPr lvl="1">
              <a:lnSpc>
                <a:spcPct val="110000"/>
              </a:lnSpc>
            </a:pPr>
            <a:r>
              <a:rPr lang="en-US" sz="1400" dirty="0"/>
              <a:t>Associate Fellow Committee Chair</a:t>
            </a:r>
          </a:p>
          <a:p>
            <a:pPr lvl="1">
              <a:lnSpc>
                <a:spcPct val="110000"/>
              </a:lnSpc>
            </a:pPr>
            <a:r>
              <a:rPr lang="en-US" sz="1400" dirty="0"/>
              <a:t>Summit Review Committee</a:t>
            </a:r>
          </a:p>
          <a:p>
            <a:pPr lvl="1">
              <a:lnSpc>
                <a:spcPct val="110000"/>
              </a:lnSpc>
            </a:pPr>
            <a:r>
              <a:rPr lang="en-US" sz="1400" dirty="0"/>
              <a:t>Former Community Achievement and Pacesetter Awards Committee Chair</a:t>
            </a:r>
          </a:p>
          <a:p>
            <a:pPr lvl="1">
              <a:lnSpc>
                <a:spcPct val="110000"/>
              </a:lnSpc>
            </a:pPr>
            <a:r>
              <a:rPr lang="en-US" sz="1400" dirty="0"/>
              <a:t>Community Affairs Committee Web Support</a:t>
            </a:r>
          </a:p>
          <a:p>
            <a:pPr lvl="1">
              <a:lnSpc>
                <a:spcPct val="110000"/>
              </a:lnSpc>
            </a:pPr>
            <a:r>
              <a:rPr lang="en-US" sz="1400" i="1" dirty="0"/>
              <a:t>Intercom</a:t>
            </a:r>
            <a:r>
              <a:rPr lang="en-US" sz="1400" dirty="0"/>
              <a:t> Award Committee</a:t>
            </a:r>
          </a:p>
          <a:p>
            <a:pPr lvl="1">
              <a:lnSpc>
                <a:spcPct val="110000"/>
              </a:lnSpc>
            </a:pPr>
            <a:r>
              <a:rPr lang="en-US" sz="1400" dirty="0"/>
              <a:t>Scholarship Committee Member</a:t>
            </a:r>
          </a:p>
          <a:p>
            <a:pPr lvl="1">
              <a:lnSpc>
                <a:spcPct val="110000"/>
              </a:lnSpc>
            </a:pPr>
            <a:r>
              <a:rPr lang="en-US" sz="1400" dirty="0"/>
              <a:t>Book reviewer for </a:t>
            </a:r>
            <a:r>
              <a:rPr lang="en-US" sz="1400" i="1" dirty="0"/>
              <a:t>Technical Communication</a:t>
            </a:r>
          </a:p>
          <a:p>
            <a:pPr lvl="1">
              <a:lnSpc>
                <a:spcPct val="110000"/>
              </a:lnSpc>
            </a:pPr>
            <a:r>
              <a:rPr lang="en-US" sz="1400" dirty="0"/>
              <a:t>Former Distinguished Community Service Award Committee Chair</a:t>
            </a:r>
          </a:p>
          <a:p>
            <a:pPr lvl="1">
              <a:lnSpc>
                <a:spcPct val="110000"/>
              </a:lnSpc>
            </a:pPr>
            <a:r>
              <a:rPr lang="en-US" sz="1400" dirty="0"/>
              <a:t>Former Budget Review Committee Member</a:t>
            </a:r>
          </a:p>
          <a:p>
            <a:pPr lvl="0">
              <a:lnSpc>
                <a:spcPct val="110000"/>
              </a:lnSpc>
            </a:pPr>
            <a:r>
              <a:rPr lang="en-US" sz="1400" dirty="0"/>
              <a:t>Chapter Level Work – Philadelphia Metro Chapter</a:t>
            </a:r>
          </a:p>
          <a:p>
            <a:pPr lvl="1">
              <a:lnSpc>
                <a:spcPct val="110000"/>
              </a:lnSpc>
            </a:pPr>
            <a:r>
              <a:rPr lang="en-US" sz="1400" dirty="0"/>
              <a:t>Past President, VP, Treasurer, Acting Secretary, Webmaster, Scholarship Manager</a:t>
            </a:r>
          </a:p>
        </p:txBody>
      </p:sp>
      <p:pic>
        <p:nvPicPr>
          <p:cNvPr id="5" name="Picture 4">
            <a:extLst>
              <a:ext uri="{FF2B5EF4-FFF2-40B4-BE49-F238E27FC236}">
                <a16:creationId xmlns:a16="http://schemas.microsoft.com/office/drawing/2014/main" id="{69C89D58-C249-47FC-87E8-8E25DB2245FA}"/>
              </a:ext>
            </a:extLst>
          </p:cNvPr>
          <p:cNvPicPr>
            <a:picLocks noChangeAspect="1"/>
          </p:cNvPicPr>
          <p:nvPr/>
        </p:nvPicPr>
        <p:blipFill rotWithShape="1">
          <a:blip r:embed="rId4"/>
          <a:srcRect t="13898" r="2" b="42399"/>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4" name="Footer Placeholder 3">
            <a:extLst>
              <a:ext uri="{FF2B5EF4-FFF2-40B4-BE49-F238E27FC236}">
                <a16:creationId xmlns:a16="http://schemas.microsoft.com/office/drawing/2014/main" id="{D8F2237F-12FA-443C-83FC-7916CF61741B}"/>
              </a:ext>
            </a:extLst>
          </p:cNvPr>
          <p:cNvSpPr>
            <a:spLocks noGrp="1"/>
          </p:cNvSpPr>
          <p:nvPr>
            <p:ph type="ftr" sz="quarter" idx="11"/>
          </p:nvPr>
        </p:nvSpPr>
        <p:spPr>
          <a:xfrm>
            <a:off x="1141411" y="5883275"/>
            <a:ext cx="6239309" cy="365125"/>
          </a:xfrm>
        </p:spPr>
        <p:txBody>
          <a:bodyPr>
            <a:normAutofit/>
          </a:bodyPr>
          <a:lstStyle/>
          <a:p>
            <a:pPr>
              <a:spcAft>
                <a:spcPts val="600"/>
              </a:spcAft>
            </a:pPr>
            <a:r>
              <a:rPr lang="en-US" dirty="0"/>
              <a:t>@tmesposit | Mastering Your Website 101</a:t>
            </a:r>
          </a:p>
        </p:txBody>
      </p:sp>
      <p:sp>
        <p:nvSpPr>
          <p:cNvPr id="6" name="Slide Number Placeholder 5">
            <a:extLst>
              <a:ext uri="{FF2B5EF4-FFF2-40B4-BE49-F238E27FC236}">
                <a16:creationId xmlns:a16="http://schemas.microsoft.com/office/drawing/2014/main" id="{CDA4F738-B8F5-42A2-930B-C39340E352B9}"/>
              </a:ext>
            </a:extLst>
          </p:cNvPr>
          <p:cNvSpPr>
            <a:spLocks noGrp="1"/>
          </p:cNvSpPr>
          <p:nvPr>
            <p:ph type="sldNum" sz="quarter" idx="12"/>
          </p:nvPr>
        </p:nvSpPr>
        <p:spPr>
          <a:xfrm>
            <a:off x="10276321" y="5883274"/>
            <a:ext cx="771089" cy="365125"/>
          </a:xfrm>
        </p:spPr>
        <p:txBody>
          <a:bodyPr>
            <a:normAutofit/>
          </a:bodyPr>
          <a:lstStyle/>
          <a:p>
            <a:pPr>
              <a:spcAft>
                <a:spcPts val="600"/>
              </a:spcAft>
            </a:pPr>
            <a:fld id="{6D22F896-40B5-4ADD-8801-0D06FADFA095}" type="slidenum">
              <a:rPr lang="en-US" smtClean="0"/>
              <a:pPr>
                <a:spcAft>
                  <a:spcPts val="600"/>
                </a:spcAft>
              </a:pPr>
              <a:t>2</a:t>
            </a:fld>
            <a:endParaRPr lang="en-US"/>
          </a:p>
        </p:txBody>
      </p:sp>
    </p:spTree>
    <p:extLst>
      <p:ext uri="{BB962C8B-B14F-4D97-AF65-F5344CB8AC3E}">
        <p14:creationId xmlns:p14="http://schemas.microsoft.com/office/powerpoint/2010/main" val="1960962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B981B-B9F9-4C7A-A1AD-F7349454F9F4}"/>
              </a:ext>
            </a:extLst>
          </p:cNvPr>
          <p:cNvSpPr>
            <a:spLocks noGrp="1"/>
          </p:cNvSpPr>
          <p:nvPr>
            <p:ph type="title"/>
          </p:nvPr>
        </p:nvSpPr>
        <p:spPr>
          <a:xfrm>
            <a:off x="2380061" y="1321138"/>
            <a:ext cx="7429499" cy="1108928"/>
          </a:xfrm>
        </p:spPr>
        <p:txBody>
          <a:bodyPr/>
          <a:lstStyle/>
          <a:p>
            <a:r>
              <a:rPr lang="en-US"/>
              <a:t>Media</a:t>
            </a:r>
            <a:endParaRPr lang="en-US" dirty="0"/>
          </a:p>
        </p:txBody>
      </p:sp>
      <p:pic>
        <p:nvPicPr>
          <p:cNvPr id="7" name="Content Placeholder 6">
            <a:extLst>
              <a:ext uri="{FF2B5EF4-FFF2-40B4-BE49-F238E27FC236}">
                <a16:creationId xmlns:a16="http://schemas.microsoft.com/office/drawing/2014/main" id="{D2CEDAFA-BF3D-4759-BA9F-A67C51492DAC}"/>
              </a:ext>
            </a:extLst>
          </p:cNvPr>
          <p:cNvPicPr>
            <a:picLocks noGrp="1" noChangeAspect="1"/>
          </p:cNvPicPr>
          <p:nvPr>
            <p:ph idx="1"/>
          </p:nvPr>
        </p:nvPicPr>
        <p:blipFill>
          <a:blip r:embed="rId3"/>
          <a:stretch>
            <a:fillRect/>
          </a:stretch>
        </p:blipFill>
        <p:spPr>
          <a:xfrm>
            <a:off x="2380061" y="2107171"/>
            <a:ext cx="7476661" cy="3559586"/>
          </a:xfrm>
        </p:spPr>
      </p:pic>
      <p:sp>
        <p:nvSpPr>
          <p:cNvPr id="3" name="Footer Placeholder 2">
            <a:extLst>
              <a:ext uri="{FF2B5EF4-FFF2-40B4-BE49-F238E27FC236}">
                <a16:creationId xmlns:a16="http://schemas.microsoft.com/office/drawing/2014/main" id="{B81DC489-D54F-4BA9-977A-5068BDACE361}"/>
              </a:ext>
            </a:extLst>
          </p:cNvPr>
          <p:cNvSpPr>
            <a:spLocks noGrp="1"/>
          </p:cNvSpPr>
          <p:nvPr>
            <p:ph type="ftr" sz="quarter" idx="11"/>
          </p:nvPr>
        </p:nvSpPr>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E4C7F08C-6DF6-499D-87F2-A1BB560C2C6B}"/>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2417354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D1CDB-C6E1-445B-81CB-F4A409CAF8C1}"/>
              </a:ext>
            </a:extLst>
          </p:cNvPr>
          <p:cNvSpPr>
            <a:spLocks noGrp="1"/>
          </p:cNvSpPr>
          <p:nvPr>
            <p:ph type="title"/>
          </p:nvPr>
        </p:nvSpPr>
        <p:spPr/>
        <p:txBody>
          <a:bodyPr/>
          <a:lstStyle/>
          <a:p>
            <a:r>
              <a:rPr lang="en-US" dirty="0"/>
              <a:t>Media – Details</a:t>
            </a:r>
          </a:p>
        </p:txBody>
      </p:sp>
      <p:pic>
        <p:nvPicPr>
          <p:cNvPr id="8" name="Content Placeholder 7" descr="A screenshot of a social media post&#10;&#10;Description generated with very high confidence">
            <a:extLst>
              <a:ext uri="{FF2B5EF4-FFF2-40B4-BE49-F238E27FC236}">
                <a16:creationId xmlns:a16="http://schemas.microsoft.com/office/drawing/2014/main" id="{40EBAEA0-BFFD-4EAC-9BD6-11147EC494C1}"/>
              </a:ext>
            </a:extLst>
          </p:cNvPr>
          <p:cNvPicPr>
            <a:picLocks noGrp="1" noChangeAspect="1"/>
          </p:cNvPicPr>
          <p:nvPr>
            <p:ph idx="1"/>
          </p:nvPr>
        </p:nvPicPr>
        <p:blipFill>
          <a:blip r:embed="rId3"/>
          <a:stretch>
            <a:fillRect/>
          </a:stretch>
        </p:blipFill>
        <p:spPr>
          <a:xfrm>
            <a:off x="2380060" y="1987964"/>
            <a:ext cx="7429500" cy="3124960"/>
          </a:xfrm>
        </p:spPr>
      </p:pic>
      <p:sp>
        <p:nvSpPr>
          <p:cNvPr id="3" name="Footer Placeholder 2">
            <a:extLst>
              <a:ext uri="{FF2B5EF4-FFF2-40B4-BE49-F238E27FC236}">
                <a16:creationId xmlns:a16="http://schemas.microsoft.com/office/drawing/2014/main" id="{B0E0A632-947A-43A4-A6CD-D215388134AE}"/>
              </a:ext>
            </a:extLst>
          </p:cNvPr>
          <p:cNvSpPr>
            <a:spLocks noGrp="1"/>
          </p:cNvSpPr>
          <p:nvPr>
            <p:ph type="ftr" sz="quarter" idx="11"/>
          </p:nvPr>
        </p:nvSpPr>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6EBC7386-A69C-4D62-9C6D-9598B97A7F21}"/>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1918895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689BC-3CDA-4FC7-875D-F858675F0E23}"/>
              </a:ext>
            </a:extLst>
          </p:cNvPr>
          <p:cNvSpPr>
            <a:spLocks noGrp="1"/>
          </p:cNvSpPr>
          <p:nvPr>
            <p:ph type="title"/>
          </p:nvPr>
        </p:nvSpPr>
        <p:spPr/>
        <p:txBody>
          <a:bodyPr/>
          <a:lstStyle/>
          <a:p>
            <a:r>
              <a:rPr lang="en-US" dirty="0"/>
              <a:t>Media – Inserting</a:t>
            </a:r>
          </a:p>
        </p:txBody>
      </p:sp>
      <p:pic>
        <p:nvPicPr>
          <p:cNvPr id="5" name="Content Placeholder 4" descr="A screenshot of a group of people posing for a photo&#10;&#10;Description generated with very high confidence">
            <a:extLst>
              <a:ext uri="{FF2B5EF4-FFF2-40B4-BE49-F238E27FC236}">
                <a16:creationId xmlns:a16="http://schemas.microsoft.com/office/drawing/2014/main" id="{48C85FF1-F721-4BA6-93B6-4C23B69FB783}"/>
              </a:ext>
            </a:extLst>
          </p:cNvPr>
          <p:cNvPicPr>
            <a:picLocks noGrp="1" noChangeAspect="1"/>
          </p:cNvPicPr>
          <p:nvPr>
            <p:ph idx="1"/>
          </p:nvPr>
        </p:nvPicPr>
        <p:blipFill>
          <a:blip r:embed="rId3"/>
          <a:stretch>
            <a:fillRect/>
          </a:stretch>
        </p:blipFill>
        <p:spPr>
          <a:xfrm>
            <a:off x="3415146" y="2060980"/>
            <a:ext cx="5694218" cy="3849452"/>
          </a:xfrm>
        </p:spPr>
      </p:pic>
      <p:sp>
        <p:nvSpPr>
          <p:cNvPr id="3" name="Footer Placeholder 2">
            <a:extLst>
              <a:ext uri="{FF2B5EF4-FFF2-40B4-BE49-F238E27FC236}">
                <a16:creationId xmlns:a16="http://schemas.microsoft.com/office/drawing/2014/main" id="{BF7BFA55-DD4F-48C3-9492-91E1E27DD726}"/>
              </a:ext>
            </a:extLst>
          </p:cNvPr>
          <p:cNvSpPr>
            <a:spLocks noGrp="1"/>
          </p:cNvSpPr>
          <p:nvPr>
            <p:ph type="ftr" sz="quarter" idx="11"/>
          </p:nvPr>
        </p:nvSpPr>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5CFA38EC-61B5-428C-8A74-E6D13A8E7CBC}"/>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1934414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4856-3477-4811-BD5D-3EE430047F79}"/>
              </a:ext>
            </a:extLst>
          </p:cNvPr>
          <p:cNvSpPr>
            <a:spLocks noGrp="1"/>
          </p:cNvSpPr>
          <p:nvPr>
            <p:ph type="title"/>
          </p:nvPr>
        </p:nvSpPr>
        <p:spPr>
          <a:xfrm>
            <a:off x="7551031" y="618518"/>
            <a:ext cx="2460753" cy="1478570"/>
          </a:xfrm>
        </p:spPr>
        <p:txBody>
          <a:bodyPr anchor="b">
            <a:normAutofit/>
          </a:bodyPr>
          <a:lstStyle/>
          <a:p>
            <a:r>
              <a:rPr lang="en-US" sz="2400"/>
              <a:t>Media –Inserted</a:t>
            </a:r>
          </a:p>
        </p:txBody>
      </p:sp>
      <p:sp>
        <p:nvSpPr>
          <p:cNvPr id="13" name="Content Placeholder 12">
            <a:extLst>
              <a:ext uri="{FF2B5EF4-FFF2-40B4-BE49-F238E27FC236}">
                <a16:creationId xmlns:a16="http://schemas.microsoft.com/office/drawing/2014/main" id="{3A074107-D24C-4CE1-B0DC-E4B28F0A02AA}"/>
              </a:ext>
            </a:extLst>
          </p:cNvPr>
          <p:cNvSpPr>
            <a:spLocks noGrp="1"/>
          </p:cNvSpPr>
          <p:nvPr>
            <p:ph idx="1"/>
          </p:nvPr>
        </p:nvSpPr>
        <p:spPr>
          <a:xfrm>
            <a:off x="7551031" y="2249487"/>
            <a:ext cx="2460753" cy="3541714"/>
          </a:xfrm>
        </p:spPr>
        <p:txBody>
          <a:bodyPr>
            <a:normAutofit/>
          </a:bodyPr>
          <a:lstStyle/>
          <a:p>
            <a:endParaRPr lang="en-US" sz="1600"/>
          </a:p>
        </p:txBody>
      </p:sp>
      <p:sp>
        <p:nvSpPr>
          <p:cNvPr id="3" name="Footer Placeholder 2">
            <a:extLst>
              <a:ext uri="{FF2B5EF4-FFF2-40B4-BE49-F238E27FC236}">
                <a16:creationId xmlns:a16="http://schemas.microsoft.com/office/drawing/2014/main" id="{7524077F-6EE8-4BAA-9C91-8BBEAA1E9008}"/>
              </a:ext>
            </a:extLst>
          </p:cNvPr>
          <p:cNvSpPr>
            <a:spLocks noGrp="1"/>
          </p:cNvSpPr>
          <p:nvPr>
            <p:ph type="ftr" sz="quarter" idx="11"/>
          </p:nvPr>
        </p:nvSpPr>
        <p:spPr>
          <a:xfrm>
            <a:off x="2382442" y="6248401"/>
            <a:ext cx="4679482" cy="365125"/>
          </a:xfrm>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9F51FAC0-2A7A-47F7-99EC-50834D85F3FA}"/>
              </a:ext>
            </a:extLst>
          </p:cNvPr>
          <p:cNvSpPr>
            <a:spLocks noGrp="1"/>
          </p:cNvSpPr>
          <p:nvPr>
            <p:ph type="sldNum" sz="quarter" idx="12"/>
          </p:nvPr>
        </p:nvSpPr>
        <p:spPr>
          <a:xfrm>
            <a:off x="9036932" y="6239483"/>
            <a:ext cx="578317" cy="365125"/>
          </a:xfrm>
        </p:spPr>
        <p:txBody>
          <a:bodyPr/>
          <a:lstStyle/>
          <a:p>
            <a:fld id="{6D22F896-40B5-4ADD-8801-0D06FADFA095}" type="slidenum">
              <a:rPr lang="en-US" smtClean="0"/>
              <a:t>23</a:t>
            </a:fld>
            <a:endParaRPr lang="en-US" dirty="0"/>
          </a:p>
        </p:txBody>
      </p:sp>
      <p:pic>
        <p:nvPicPr>
          <p:cNvPr id="11" name="Content Placeholder 7" descr="A screenshot of a social media post&#10;&#10;Description generated with very high confidence">
            <a:extLst>
              <a:ext uri="{FF2B5EF4-FFF2-40B4-BE49-F238E27FC236}">
                <a16:creationId xmlns:a16="http://schemas.microsoft.com/office/drawing/2014/main" id="{D3D57509-DC0C-43F9-937C-AF43326C0DC3}"/>
              </a:ext>
            </a:extLst>
          </p:cNvPr>
          <p:cNvPicPr>
            <a:picLocks noChangeAspect="1"/>
          </p:cNvPicPr>
          <p:nvPr/>
        </p:nvPicPr>
        <p:blipFill>
          <a:blip r:embed="rId4"/>
          <a:stretch>
            <a:fillRect/>
          </a:stretch>
        </p:blipFill>
        <p:spPr>
          <a:xfrm>
            <a:off x="2710033" y="1137622"/>
            <a:ext cx="3890702" cy="4577297"/>
          </a:xfrm>
          <a:prstGeom prst="rect">
            <a:avLst/>
          </a:prstGeom>
        </p:spPr>
      </p:pic>
    </p:spTree>
    <p:extLst>
      <p:ext uri="{BB962C8B-B14F-4D97-AF65-F5344CB8AC3E}">
        <p14:creationId xmlns:p14="http://schemas.microsoft.com/office/powerpoint/2010/main" val="1513405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69838-7A83-480F-AEBD-054132D687DC}"/>
              </a:ext>
            </a:extLst>
          </p:cNvPr>
          <p:cNvSpPr>
            <a:spLocks noGrp="1"/>
          </p:cNvSpPr>
          <p:nvPr>
            <p:ph type="title"/>
          </p:nvPr>
        </p:nvSpPr>
        <p:spPr/>
        <p:txBody>
          <a:bodyPr/>
          <a:lstStyle/>
          <a:p>
            <a:r>
              <a:rPr lang="en-US" dirty="0"/>
              <a:t>Media - Edited</a:t>
            </a:r>
          </a:p>
        </p:txBody>
      </p:sp>
      <p:pic>
        <p:nvPicPr>
          <p:cNvPr id="5" name="Content Placeholder 4" descr="A screenshot of a social media post&#10;&#10;Description generated with very high confidence">
            <a:extLst>
              <a:ext uri="{FF2B5EF4-FFF2-40B4-BE49-F238E27FC236}">
                <a16:creationId xmlns:a16="http://schemas.microsoft.com/office/drawing/2014/main" id="{7DEE518F-399D-48CC-8D62-586A6AFB0D43}"/>
              </a:ext>
            </a:extLst>
          </p:cNvPr>
          <p:cNvPicPr>
            <a:picLocks noGrp="1" noChangeAspect="1"/>
          </p:cNvPicPr>
          <p:nvPr>
            <p:ph idx="1"/>
          </p:nvPr>
        </p:nvPicPr>
        <p:blipFill>
          <a:blip r:embed="rId3"/>
          <a:stretch>
            <a:fillRect/>
          </a:stretch>
        </p:blipFill>
        <p:spPr>
          <a:xfrm>
            <a:off x="3108543" y="2249488"/>
            <a:ext cx="5971739" cy="3541712"/>
          </a:xfrm>
        </p:spPr>
      </p:pic>
      <p:sp>
        <p:nvSpPr>
          <p:cNvPr id="3" name="Footer Placeholder 2">
            <a:extLst>
              <a:ext uri="{FF2B5EF4-FFF2-40B4-BE49-F238E27FC236}">
                <a16:creationId xmlns:a16="http://schemas.microsoft.com/office/drawing/2014/main" id="{A41822A8-7DEC-4297-B17D-D416BC70C673}"/>
              </a:ext>
            </a:extLst>
          </p:cNvPr>
          <p:cNvSpPr>
            <a:spLocks noGrp="1"/>
          </p:cNvSpPr>
          <p:nvPr>
            <p:ph type="ftr" sz="quarter" idx="11"/>
          </p:nvPr>
        </p:nvSpPr>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96344A77-C8AF-4728-9221-BD9BA88D87E8}"/>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3135300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pic>
        <p:nvPicPr>
          <p:cNvPr id="8" name="Content Placeholder 4" descr="A picture containing text&#10;&#10;Description generated with high confidence">
            <a:extLst>
              <a:ext uri="{FF2B5EF4-FFF2-40B4-BE49-F238E27FC236}">
                <a16:creationId xmlns:a16="http://schemas.microsoft.com/office/drawing/2014/main" id="{E894FDB1-DFB1-4D09-A66A-E569F752B6D7}"/>
              </a:ext>
            </a:extLst>
          </p:cNvPr>
          <p:cNvPicPr>
            <a:picLocks noChangeAspect="1"/>
          </p:cNvPicPr>
          <p:nvPr/>
        </p:nvPicPr>
        <p:blipFill>
          <a:blip r:embed="rId4"/>
          <a:stretch>
            <a:fillRect/>
          </a:stretch>
        </p:blipFill>
        <p:spPr>
          <a:xfrm>
            <a:off x="2697701" y="1717609"/>
            <a:ext cx="2807768" cy="3425830"/>
          </a:xfrm>
          <a:prstGeom prst="rect">
            <a:avLst/>
          </a:prstGeom>
        </p:spPr>
      </p:pic>
      <p:sp>
        <p:nvSpPr>
          <p:cNvPr id="2" name="Title 1">
            <a:extLst>
              <a:ext uri="{FF2B5EF4-FFF2-40B4-BE49-F238E27FC236}">
                <a16:creationId xmlns:a16="http://schemas.microsoft.com/office/drawing/2014/main" id="{99A13295-0162-4812-8561-A77A38EA3F3C}"/>
              </a:ext>
            </a:extLst>
          </p:cNvPr>
          <p:cNvSpPr>
            <a:spLocks noGrp="1"/>
          </p:cNvSpPr>
          <p:nvPr>
            <p:ph type="title"/>
          </p:nvPr>
        </p:nvSpPr>
        <p:spPr>
          <a:xfrm>
            <a:off x="6451468" y="1321138"/>
            <a:ext cx="3560316" cy="1108928"/>
          </a:xfrm>
        </p:spPr>
        <p:txBody>
          <a:bodyPr>
            <a:normAutofit/>
          </a:bodyPr>
          <a:lstStyle/>
          <a:p>
            <a:r>
              <a:rPr lang="en-US" dirty="0"/>
              <a:t>Appearance</a:t>
            </a:r>
          </a:p>
        </p:txBody>
      </p:sp>
      <p:sp>
        <p:nvSpPr>
          <p:cNvPr id="10" name="Content Placeholder 9">
            <a:extLst>
              <a:ext uri="{FF2B5EF4-FFF2-40B4-BE49-F238E27FC236}">
                <a16:creationId xmlns:a16="http://schemas.microsoft.com/office/drawing/2014/main" id="{F1FECC3B-2C94-4BB2-9E15-76D791081D7A}"/>
              </a:ext>
            </a:extLst>
          </p:cNvPr>
          <p:cNvSpPr>
            <a:spLocks noGrp="1"/>
          </p:cNvSpPr>
          <p:nvPr>
            <p:ph idx="1"/>
          </p:nvPr>
        </p:nvSpPr>
        <p:spPr>
          <a:xfrm>
            <a:off x="6451469" y="2544365"/>
            <a:ext cx="3560315" cy="2656286"/>
          </a:xfrm>
        </p:spPr>
        <p:txBody>
          <a:bodyPr>
            <a:normAutofit/>
          </a:bodyPr>
          <a:lstStyle/>
          <a:p>
            <a:endParaRPr lang="en-US" dirty="0"/>
          </a:p>
        </p:txBody>
      </p:sp>
      <p:sp>
        <p:nvSpPr>
          <p:cNvPr id="3" name="Footer Placeholder 2">
            <a:extLst>
              <a:ext uri="{FF2B5EF4-FFF2-40B4-BE49-F238E27FC236}">
                <a16:creationId xmlns:a16="http://schemas.microsoft.com/office/drawing/2014/main" id="{EAD52C16-1AB0-49BC-A5C3-250FE7716D46}"/>
              </a:ext>
            </a:extLst>
          </p:cNvPr>
          <p:cNvSpPr>
            <a:spLocks noGrp="1"/>
          </p:cNvSpPr>
          <p:nvPr>
            <p:ph type="ftr" sz="quarter" idx="11"/>
          </p:nvPr>
        </p:nvSpPr>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3BB28990-F589-4252-9D7B-BD55DFCC0961}"/>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1192951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7F27-4103-4F71-B2DF-649E31A54DB8}"/>
              </a:ext>
            </a:extLst>
          </p:cNvPr>
          <p:cNvSpPr>
            <a:spLocks noGrp="1"/>
          </p:cNvSpPr>
          <p:nvPr>
            <p:ph type="title"/>
          </p:nvPr>
        </p:nvSpPr>
        <p:spPr/>
        <p:txBody>
          <a:bodyPr/>
          <a:lstStyle/>
          <a:p>
            <a:r>
              <a:rPr lang="en-US" dirty="0"/>
              <a:t>Appearance: Themes</a:t>
            </a:r>
          </a:p>
        </p:txBody>
      </p:sp>
      <p:pic>
        <p:nvPicPr>
          <p:cNvPr id="5" name="Content Placeholder 4" descr="A screenshot of a social media post&#10;&#10;Description generated with very high confidence">
            <a:extLst>
              <a:ext uri="{FF2B5EF4-FFF2-40B4-BE49-F238E27FC236}">
                <a16:creationId xmlns:a16="http://schemas.microsoft.com/office/drawing/2014/main" id="{EAF16942-59BA-4598-B4D7-0F938F9380BF}"/>
              </a:ext>
            </a:extLst>
          </p:cNvPr>
          <p:cNvPicPr>
            <a:picLocks noGrp="1" noChangeAspect="1"/>
          </p:cNvPicPr>
          <p:nvPr>
            <p:ph idx="1"/>
          </p:nvPr>
        </p:nvPicPr>
        <p:blipFill>
          <a:blip r:embed="rId3"/>
          <a:stretch>
            <a:fillRect/>
          </a:stretch>
        </p:blipFill>
        <p:spPr>
          <a:xfrm>
            <a:off x="2380060" y="2727690"/>
            <a:ext cx="7429500" cy="2289636"/>
          </a:xfrm>
        </p:spPr>
      </p:pic>
      <p:sp>
        <p:nvSpPr>
          <p:cNvPr id="3" name="Footer Placeholder 2">
            <a:extLst>
              <a:ext uri="{FF2B5EF4-FFF2-40B4-BE49-F238E27FC236}">
                <a16:creationId xmlns:a16="http://schemas.microsoft.com/office/drawing/2014/main" id="{428E4D38-8E31-4756-840F-8443F63F0E1B}"/>
              </a:ext>
            </a:extLst>
          </p:cNvPr>
          <p:cNvSpPr>
            <a:spLocks noGrp="1"/>
          </p:cNvSpPr>
          <p:nvPr>
            <p:ph type="ftr" sz="quarter" idx="11"/>
          </p:nvPr>
        </p:nvSpPr>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67C9BC7E-ADCC-49B0-88FD-108DCC5D21A6}"/>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1159850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0157-772D-44E5-946B-448B066A0ECD}"/>
              </a:ext>
            </a:extLst>
          </p:cNvPr>
          <p:cNvSpPr>
            <a:spLocks noGrp="1"/>
          </p:cNvSpPr>
          <p:nvPr>
            <p:ph type="title"/>
          </p:nvPr>
        </p:nvSpPr>
        <p:spPr/>
        <p:txBody>
          <a:bodyPr/>
          <a:lstStyle/>
          <a:p>
            <a:r>
              <a:rPr lang="en-US" dirty="0"/>
              <a:t>Appearance: Customize</a:t>
            </a:r>
          </a:p>
        </p:txBody>
      </p:sp>
      <p:pic>
        <p:nvPicPr>
          <p:cNvPr id="5" name="Content Placeholder 4" descr="A screenshot of a cell phone&#10;&#10;Description generated with very high confidence">
            <a:extLst>
              <a:ext uri="{FF2B5EF4-FFF2-40B4-BE49-F238E27FC236}">
                <a16:creationId xmlns:a16="http://schemas.microsoft.com/office/drawing/2014/main" id="{4B480DB6-9BD8-4A5B-8EDC-3FA4F44E4B89}"/>
              </a:ext>
            </a:extLst>
          </p:cNvPr>
          <p:cNvPicPr>
            <a:picLocks noGrp="1" noChangeAspect="1"/>
          </p:cNvPicPr>
          <p:nvPr>
            <p:ph idx="1"/>
          </p:nvPr>
        </p:nvPicPr>
        <p:blipFill>
          <a:blip r:embed="rId3"/>
          <a:stretch>
            <a:fillRect/>
          </a:stretch>
        </p:blipFill>
        <p:spPr>
          <a:xfrm>
            <a:off x="2380060" y="2430066"/>
            <a:ext cx="1594848" cy="2656284"/>
          </a:xfrm>
        </p:spPr>
      </p:pic>
      <p:sp>
        <p:nvSpPr>
          <p:cNvPr id="3" name="Footer Placeholder 2">
            <a:extLst>
              <a:ext uri="{FF2B5EF4-FFF2-40B4-BE49-F238E27FC236}">
                <a16:creationId xmlns:a16="http://schemas.microsoft.com/office/drawing/2014/main" id="{8B36CAA8-051D-4725-B27A-C1E1A38F2E7F}"/>
              </a:ext>
            </a:extLst>
          </p:cNvPr>
          <p:cNvSpPr>
            <a:spLocks noGrp="1"/>
          </p:cNvSpPr>
          <p:nvPr>
            <p:ph type="ftr" sz="quarter" idx="11"/>
          </p:nvPr>
        </p:nvSpPr>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9AC98053-53E8-4606-946C-6A83CA337D4E}"/>
              </a:ext>
            </a:extLst>
          </p:cNvPr>
          <p:cNvSpPr>
            <a:spLocks noGrp="1"/>
          </p:cNvSpPr>
          <p:nvPr>
            <p:ph type="sldNum" sz="quarter" idx="12"/>
          </p:nvPr>
        </p:nvSpPr>
        <p:spPr/>
        <p:txBody>
          <a:bodyPr/>
          <a:lstStyle/>
          <a:p>
            <a:fld id="{6D22F896-40B5-4ADD-8801-0D06FADFA095}" type="slidenum">
              <a:rPr lang="en-US" smtClean="0"/>
              <a:t>27</a:t>
            </a:fld>
            <a:endParaRPr lang="en-US" dirty="0"/>
          </a:p>
        </p:txBody>
      </p:sp>
      <p:pic>
        <p:nvPicPr>
          <p:cNvPr id="7" name="Picture 6" descr="A screenshot of a cell phone&#10;&#10;Description generated with very high confidence">
            <a:extLst>
              <a:ext uri="{FF2B5EF4-FFF2-40B4-BE49-F238E27FC236}">
                <a16:creationId xmlns:a16="http://schemas.microsoft.com/office/drawing/2014/main" id="{36363AC5-F4F2-4F6D-A7D5-308F81C1D310}"/>
              </a:ext>
            </a:extLst>
          </p:cNvPr>
          <p:cNvPicPr>
            <a:picLocks noChangeAspect="1"/>
          </p:cNvPicPr>
          <p:nvPr/>
        </p:nvPicPr>
        <p:blipFill>
          <a:blip r:embed="rId4"/>
          <a:stretch>
            <a:fillRect/>
          </a:stretch>
        </p:blipFill>
        <p:spPr>
          <a:xfrm>
            <a:off x="7816703" y="1029000"/>
            <a:ext cx="1992857" cy="4800000"/>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9A794032-2520-424B-A254-89A1820135CE}"/>
              </a:ext>
            </a:extLst>
          </p:cNvPr>
          <p:cNvPicPr>
            <a:picLocks noChangeAspect="1"/>
          </p:cNvPicPr>
          <p:nvPr/>
        </p:nvPicPr>
        <p:blipFill>
          <a:blip r:embed="rId5"/>
          <a:stretch>
            <a:fillRect/>
          </a:stretch>
        </p:blipFill>
        <p:spPr>
          <a:xfrm>
            <a:off x="5048382" y="2430067"/>
            <a:ext cx="2092857" cy="2435714"/>
          </a:xfrm>
          <a:prstGeom prst="rect">
            <a:avLst/>
          </a:prstGeom>
        </p:spPr>
      </p:pic>
    </p:spTree>
    <p:extLst>
      <p:ext uri="{BB962C8B-B14F-4D97-AF65-F5344CB8AC3E}">
        <p14:creationId xmlns:p14="http://schemas.microsoft.com/office/powerpoint/2010/main" val="3971024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5A68-B1A6-4F32-80B8-E8B211DCC1B6}"/>
              </a:ext>
            </a:extLst>
          </p:cNvPr>
          <p:cNvSpPr>
            <a:spLocks noGrp="1"/>
          </p:cNvSpPr>
          <p:nvPr>
            <p:ph type="title"/>
          </p:nvPr>
        </p:nvSpPr>
        <p:spPr>
          <a:xfrm>
            <a:off x="3601216" y="340519"/>
            <a:ext cx="4989569" cy="1196182"/>
          </a:xfrm>
        </p:spPr>
        <p:txBody>
          <a:bodyPr/>
          <a:lstStyle/>
          <a:p>
            <a:r>
              <a:rPr lang="en-US" dirty="0"/>
              <a:t>Appearance: Widgets</a:t>
            </a:r>
          </a:p>
        </p:txBody>
      </p:sp>
      <p:pic>
        <p:nvPicPr>
          <p:cNvPr id="5" name="Content Placeholder 4" descr="A screenshot of a computer&#10;&#10;Description generated with very high confidence">
            <a:extLst>
              <a:ext uri="{FF2B5EF4-FFF2-40B4-BE49-F238E27FC236}">
                <a16:creationId xmlns:a16="http://schemas.microsoft.com/office/drawing/2014/main" id="{13A119D2-CA7C-42FD-B463-316382B37A90}"/>
              </a:ext>
            </a:extLst>
          </p:cNvPr>
          <p:cNvPicPr>
            <a:picLocks noGrp="1" noChangeAspect="1"/>
          </p:cNvPicPr>
          <p:nvPr>
            <p:ph idx="1"/>
          </p:nvPr>
        </p:nvPicPr>
        <p:blipFill>
          <a:blip r:embed="rId3"/>
          <a:stretch>
            <a:fillRect/>
          </a:stretch>
        </p:blipFill>
        <p:spPr>
          <a:xfrm>
            <a:off x="2716827" y="1336432"/>
            <a:ext cx="6803572" cy="4911968"/>
          </a:xfrm>
        </p:spPr>
      </p:pic>
      <p:sp>
        <p:nvSpPr>
          <p:cNvPr id="3" name="Footer Placeholder 2">
            <a:extLst>
              <a:ext uri="{FF2B5EF4-FFF2-40B4-BE49-F238E27FC236}">
                <a16:creationId xmlns:a16="http://schemas.microsoft.com/office/drawing/2014/main" id="{2B362528-3636-4F56-A52B-03D55634C66D}"/>
              </a:ext>
            </a:extLst>
          </p:cNvPr>
          <p:cNvSpPr>
            <a:spLocks noGrp="1"/>
          </p:cNvSpPr>
          <p:nvPr>
            <p:ph type="ftr" sz="quarter" idx="11"/>
          </p:nvPr>
        </p:nvSpPr>
        <p:spPr>
          <a:xfrm>
            <a:off x="2380059" y="6334919"/>
            <a:ext cx="4679482" cy="365125"/>
          </a:xfrm>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9B5B2BED-E6E0-4EC6-8DCB-EC1AD9F36E99}"/>
              </a:ext>
            </a:extLst>
          </p:cNvPr>
          <p:cNvSpPr>
            <a:spLocks noGrp="1"/>
          </p:cNvSpPr>
          <p:nvPr>
            <p:ph type="sldNum" sz="quarter" idx="12"/>
          </p:nvPr>
        </p:nvSpPr>
        <p:spPr>
          <a:xfrm>
            <a:off x="9231241" y="6334918"/>
            <a:ext cx="578317" cy="365125"/>
          </a:xfrm>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268078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68A27-49E0-4F6D-A57D-3EADE0EC113B}"/>
              </a:ext>
            </a:extLst>
          </p:cNvPr>
          <p:cNvSpPr>
            <a:spLocks noGrp="1"/>
          </p:cNvSpPr>
          <p:nvPr>
            <p:ph type="title"/>
          </p:nvPr>
        </p:nvSpPr>
        <p:spPr/>
        <p:txBody>
          <a:bodyPr/>
          <a:lstStyle/>
          <a:p>
            <a:r>
              <a:rPr lang="en-US" dirty="0"/>
              <a:t>Appearance: Widgets</a:t>
            </a:r>
          </a:p>
        </p:txBody>
      </p:sp>
      <p:pic>
        <p:nvPicPr>
          <p:cNvPr id="5" name="Content Placeholder 4" descr="A screenshot of a social media post&#10;&#10;Description generated with very high confidence">
            <a:extLst>
              <a:ext uri="{FF2B5EF4-FFF2-40B4-BE49-F238E27FC236}">
                <a16:creationId xmlns:a16="http://schemas.microsoft.com/office/drawing/2014/main" id="{F86F8747-09A4-4D7C-AFE7-D46E41F04FA2}"/>
              </a:ext>
            </a:extLst>
          </p:cNvPr>
          <p:cNvPicPr>
            <a:picLocks noGrp="1" noChangeAspect="1"/>
          </p:cNvPicPr>
          <p:nvPr>
            <p:ph idx="1"/>
          </p:nvPr>
        </p:nvPicPr>
        <p:blipFill>
          <a:blip r:embed="rId3"/>
          <a:stretch>
            <a:fillRect/>
          </a:stretch>
        </p:blipFill>
        <p:spPr>
          <a:xfrm>
            <a:off x="3860374" y="2249488"/>
            <a:ext cx="4468077" cy="3541712"/>
          </a:xfrm>
        </p:spPr>
      </p:pic>
      <p:sp>
        <p:nvSpPr>
          <p:cNvPr id="3" name="Footer Placeholder 2">
            <a:extLst>
              <a:ext uri="{FF2B5EF4-FFF2-40B4-BE49-F238E27FC236}">
                <a16:creationId xmlns:a16="http://schemas.microsoft.com/office/drawing/2014/main" id="{7F8CC852-EC39-4A49-9730-AE3F4B2A1B84}"/>
              </a:ext>
            </a:extLst>
          </p:cNvPr>
          <p:cNvSpPr>
            <a:spLocks noGrp="1"/>
          </p:cNvSpPr>
          <p:nvPr>
            <p:ph type="ftr" sz="quarter" idx="11"/>
          </p:nvPr>
        </p:nvSpPr>
        <p:spPr>
          <a:xfrm>
            <a:off x="2380060" y="6561701"/>
            <a:ext cx="4679482" cy="365125"/>
          </a:xfrm>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FDE5A42B-95A3-4A2A-A921-6BE622F9D5E7}"/>
              </a:ext>
            </a:extLst>
          </p:cNvPr>
          <p:cNvSpPr>
            <a:spLocks noGrp="1"/>
          </p:cNvSpPr>
          <p:nvPr>
            <p:ph type="sldNum" sz="quarter" idx="12"/>
          </p:nvPr>
        </p:nvSpPr>
        <p:spPr>
          <a:xfrm>
            <a:off x="9231243" y="6492876"/>
            <a:ext cx="578317" cy="365125"/>
          </a:xfrm>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1690269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930E4-066B-4916-974E-1C3A79C7ECCE}"/>
              </a:ext>
            </a:extLst>
          </p:cNvPr>
          <p:cNvSpPr>
            <a:spLocks noGrp="1"/>
          </p:cNvSpPr>
          <p:nvPr>
            <p:ph type="title"/>
          </p:nvPr>
        </p:nvSpPr>
        <p:spPr>
          <a:xfrm>
            <a:off x="1141413" y="618518"/>
            <a:ext cx="9905998" cy="1478570"/>
          </a:xfrm>
        </p:spPr>
        <p:txBody>
          <a:bodyPr>
            <a:normAutofit/>
          </a:bodyPr>
          <a:lstStyle/>
          <a:p>
            <a:pPr algn="ctr"/>
            <a:r>
              <a:rPr lang="en-US" dirty="0"/>
              <a:t>Experience</a:t>
            </a:r>
            <a:endParaRPr lang="en-US"/>
          </a:p>
        </p:txBody>
      </p:sp>
      <p:pic>
        <p:nvPicPr>
          <p:cNvPr id="7" name="Picture 6">
            <a:extLst>
              <a:ext uri="{FF2B5EF4-FFF2-40B4-BE49-F238E27FC236}">
                <a16:creationId xmlns:a16="http://schemas.microsoft.com/office/drawing/2014/main" id="{850E956F-A9BA-4069-8AB1-C7DA5C58A4F2}"/>
              </a:ext>
            </a:extLst>
          </p:cNvPr>
          <p:cNvPicPr>
            <a:picLocks noChangeAspect="1"/>
          </p:cNvPicPr>
          <p:nvPr/>
        </p:nvPicPr>
        <p:blipFill rotWithShape="1">
          <a:blip r:embed="rId4"/>
          <a:srcRect l="15871"/>
          <a:stretch/>
        </p:blipFill>
        <p:spPr>
          <a:xfrm>
            <a:off x="1141412" y="2497720"/>
            <a:ext cx="4662140"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Content Placeholder 2">
            <a:extLst>
              <a:ext uri="{FF2B5EF4-FFF2-40B4-BE49-F238E27FC236}">
                <a16:creationId xmlns:a16="http://schemas.microsoft.com/office/drawing/2014/main" id="{34B386DC-AC8C-4C99-8B77-B5DBD9A41D0F}"/>
              </a:ext>
            </a:extLst>
          </p:cNvPr>
          <p:cNvSpPr>
            <a:spLocks noGrp="1"/>
          </p:cNvSpPr>
          <p:nvPr>
            <p:ph idx="1"/>
          </p:nvPr>
        </p:nvSpPr>
        <p:spPr>
          <a:xfrm>
            <a:off x="6204479" y="2249487"/>
            <a:ext cx="4844521" cy="3541714"/>
          </a:xfrm>
        </p:spPr>
        <p:txBody>
          <a:bodyPr anchor="ctr">
            <a:normAutofit/>
          </a:bodyPr>
          <a:lstStyle/>
          <a:p>
            <a:pPr lvl="0">
              <a:lnSpc>
                <a:spcPct val="110000"/>
              </a:lnSpc>
            </a:pPr>
            <a:r>
              <a:rPr lang="en-US" sz="1300"/>
              <a:t>Taught myself HTML from an online guide in college</a:t>
            </a:r>
          </a:p>
          <a:p>
            <a:pPr lvl="1">
              <a:lnSpc>
                <a:spcPct val="110000"/>
              </a:lnSpc>
            </a:pPr>
            <a:r>
              <a:rPr lang="en-US" sz="1300"/>
              <a:t>Created silly college website which was a list of links</a:t>
            </a:r>
          </a:p>
          <a:p>
            <a:pPr>
              <a:lnSpc>
                <a:spcPct val="110000"/>
              </a:lnSpc>
            </a:pPr>
            <a:r>
              <a:rPr lang="en-US" sz="1300"/>
              <a:t>Landed paid webmaster internship with local hospital</a:t>
            </a:r>
          </a:p>
          <a:p>
            <a:pPr lvl="1">
              <a:lnSpc>
                <a:spcPct val="110000"/>
              </a:lnSpc>
            </a:pPr>
            <a:r>
              <a:rPr lang="en-US" sz="1300"/>
              <a:t>Just checked – they updated the website since I left in 1996</a:t>
            </a:r>
          </a:p>
          <a:p>
            <a:pPr>
              <a:lnSpc>
                <a:spcPct val="110000"/>
              </a:lnSpc>
            </a:pPr>
            <a:r>
              <a:rPr lang="en-US" sz="1300"/>
              <a:t>Took over the PMC website around 2012</a:t>
            </a:r>
          </a:p>
          <a:p>
            <a:pPr>
              <a:lnSpc>
                <a:spcPct val="110000"/>
              </a:lnSpc>
            </a:pPr>
            <a:r>
              <a:rPr lang="en-US" sz="1300"/>
              <a:t>CAC webmaster and web support since 2015</a:t>
            </a:r>
          </a:p>
        </p:txBody>
      </p:sp>
      <p:sp>
        <p:nvSpPr>
          <p:cNvPr id="4" name="Footer Placeholder 3">
            <a:extLst>
              <a:ext uri="{FF2B5EF4-FFF2-40B4-BE49-F238E27FC236}">
                <a16:creationId xmlns:a16="http://schemas.microsoft.com/office/drawing/2014/main" id="{4B540703-C75E-4E5B-867A-FD5A5A451C7A}"/>
              </a:ext>
            </a:extLst>
          </p:cNvPr>
          <p:cNvSpPr>
            <a:spLocks noGrp="1"/>
          </p:cNvSpPr>
          <p:nvPr>
            <p:ph type="ftr" sz="quarter" idx="11"/>
          </p:nvPr>
        </p:nvSpPr>
        <p:spPr>
          <a:xfrm>
            <a:off x="1141411" y="5883275"/>
            <a:ext cx="6239309" cy="365125"/>
          </a:xfrm>
        </p:spPr>
        <p:txBody>
          <a:bodyPr>
            <a:normAutofit/>
          </a:bodyPr>
          <a:lstStyle/>
          <a:p>
            <a:pPr>
              <a:spcAft>
                <a:spcPts val="600"/>
              </a:spcAft>
            </a:pPr>
            <a:r>
              <a:rPr lang="en-US" dirty="0"/>
              <a:t>@tmesposit | Mastering Your Website 101</a:t>
            </a:r>
          </a:p>
        </p:txBody>
      </p:sp>
      <p:sp>
        <p:nvSpPr>
          <p:cNvPr id="5" name="Slide Number Placeholder 4">
            <a:extLst>
              <a:ext uri="{FF2B5EF4-FFF2-40B4-BE49-F238E27FC236}">
                <a16:creationId xmlns:a16="http://schemas.microsoft.com/office/drawing/2014/main" id="{5ACF6479-0C7B-43D6-AAD1-EA26369B1944}"/>
              </a:ext>
            </a:extLst>
          </p:cNvPr>
          <p:cNvSpPr>
            <a:spLocks noGrp="1"/>
          </p:cNvSpPr>
          <p:nvPr>
            <p:ph type="sldNum" sz="quarter" idx="12"/>
          </p:nvPr>
        </p:nvSpPr>
        <p:spPr>
          <a:xfrm>
            <a:off x="10276321" y="5883274"/>
            <a:ext cx="771089" cy="365125"/>
          </a:xfrm>
        </p:spPr>
        <p:txBody>
          <a:bodyPr>
            <a:normAutofit/>
          </a:bodyPr>
          <a:lstStyle/>
          <a:p>
            <a:pPr>
              <a:spcAft>
                <a:spcPts val="600"/>
              </a:spcAft>
            </a:pPr>
            <a:fld id="{6D22F896-40B5-4ADD-8801-0D06FADFA095}" type="slidenum">
              <a:rPr lang="en-US" smtClean="0"/>
              <a:pPr>
                <a:spcAft>
                  <a:spcPts val="600"/>
                </a:spcAft>
              </a:pPr>
              <a:t>3</a:t>
            </a:fld>
            <a:endParaRPr lang="en-US"/>
          </a:p>
        </p:txBody>
      </p:sp>
    </p:spTree>
    <p:extLst>
      <p:ext uri="{BB962C8B-B14F-4D97-AF65-F5344CB8AC3E}">
        <p14:creationId xmlns:p14="http://schemas.microsoft.com/office/powerpoint/2010/main" val="1368787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5BFD-7989-4588-8C98-489F1EFAC9F9}"/>
              </a:ext>
            </a:extLst>
          </p:cNvPr>
          <p:cNvSpPr>
            <a:spLocks noGrp="1"/>
          </p:cNvSpPr>
          <p:nvPr>
            <p:ph type="title"/>
          </p:nvPr>
        </p:nvSpPr>
        <p:spPr/>
        <p:txBody>
          <a:bodyPr/>
          <a:lstStyle/>
          <a:p>
            <a:r>
              <a:rPr lang="en-US" dirty="0"/>
              <a:t>Appearance:</a:t>
            </a:r>
            <a:r>
              <a:rPr lang="en-US" baseline="0" dirty="0"/>
              <a:t> Menus</a:t>
            </a:r>
            <a:endParaRPr lang="en-US" dirty="0"/>
          </a:p>
        </p:txBody>
      </p:sp>
      <p:pic>
        <p:nvPicPr>
          <p:cNvPr id="8" name="Content Placeholder 7" descr="A screenshot of a cell phone&#10;&#10;Description generated with very high confidence">
            <a:extLst>
              <a:ext uri="{FF2B5EF4-FFF2-40B4-BE49-F238E27FC236}">
                <a16:creationId xmlns:a16="http://schemas.microsoft.com/office/drawing/2014/main" id="{14B6FF9C-EEDA-4C5B-878F-4ABDB8F8A4F5}"/>
              </a:ext>
            </a:extLst>
          </p:cNvPr>
          <p:cNvPicPr>
            <a:picLocks noGrp="1" noChangeAspect="1"/>
          </p:cNvPicPr>
          <p:nvPr>
            <p:ph idx="1"/>
          </p:nvPr>
        </p:nvPicPr>
        <p:blipFill>
          <a:blip r:embed="rId3"/>
          <a:stretch>
            <a:fillRect/>
          </a:stretch>
        </p:blipFill>
        <p:spPr>
          <a:xfrm>
            <a:off x="2845053" y="1587662"/>
            <a:ext cx="6499513" cy="4805041"/>
          </a:xfrm>
        </p:spPr>
      </p:pic>
      <p:sp>
        <p:nvSpPr>
          <p:cNvPr id="3" name="Footer Placeholder 2">
            <a:extLst>
              <a:ext uri="{FF2B5EF4-FFF2-40B4-BE49-F238E27FC236}">
                <a16:creationId xmlns:a16="http://schemas.microsoft.com/office/drawing/2014/main" id="{EA3896B9-1A9A-4942-99DD-6A05D2C6FD83}"/>
              </a:ext>
            </a:extLst>
          </p:cNvPr>
          <p:cNvSpPr>
            <a:spLocks noGrp="1"/>
          </p:cNvSpPr>
          <p:nvPr>
            <p:ph type="ftr" sz="quarter" idx="11"/>
          </p:nvPr>
        </p:nvSpPr>
        <p:spPr>
          <a:xfrm>
            <a:off x="2380058" y="6392703"/>
            <a:ext cx="4679482" cy="365125"/>
          </a:xfrm>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E3BCBE74-3F80-4955-994C-73078E0D2B90}"/>
              </a:ext>
            </a:extLst>
          </p:cNvPr>
          <p:cNvSpPr>
            <a:spLocks noGrp="1"/>
          </p:cNvSpPr>
          <p:nvPr>
            <p:ph type="sldNum" sz="quarter" idx="12"/>
          </p:nvPr>
        </p:nvSpPr>
        <p:spPr>
          <a:xfrm>
            <a:off x="9231241" y="6392702"/>
            <a:ext cx="578317" cy="365125"/>
          </a:xfrm>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329144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79DC4-7670-4D4B-AB11-873824135ED4}"/>
              </a:ext>
            </a:extLst>
          </p:cNvPr>
          <p:cNvSpPr>
            <a:spLocks noGrp="1"/>
          </p:cNvSpPr>
          <p:nvPr>
            <p:ph type="title"/>
          </p:nvPr>
        </p:nvSpPr>
        <p:spPr>
          <a:xfrm>
            <a:off x="2380059" y="1082673"/>
            <a:ext cx="2152062" cy="4708528"/>
          </a:xfrm>
        </p:spPr>
        <p:txBody>
          <a:bodyPr>
            <a:normAutofit/>
          </a:bodyPr>
          <a:lstStyle/>
          <a:p>
            <a:pPr algn="r"/>
            <a:r>
              <a:rPr lang="en-US" sz="3500" dirty="0"/>
              <a:t>Feeds</a:t>
            </a:r>
          </a:p>
        </p:txBody>
      </p:sp>
      <p:sp>
        <p:nvSpPr>
          <p:cNvPr id="3" name="Content Placeholder 2">
            <a:extLst>
              <a:ext uri="{FF2B5EF4-FFF2-40B4-BE49-F238E27FC236}">
                <a16:creationId xmlns:a16="http://schemas.microsoft.com/office/drawing/2014/main" id="{2068AA29-7262-4B13-9C25-9F62DCD1EB32}"/>
              </a:ext>
            </a:extLst>
          </p:cNvPr>
          <p:cNvSpPr>
            <a:spLocks noGrp="1"/>
          </p:cNvSpPr>
          <p:nvPr>
            <p:ph idx="1"/>
          </p:nvPr>
        </p:nvSpPr>
        <p:spPr>
          <a:xfrm>
            <a:off x="5497322" y="1082673"/>
            <a:ext cx="4313428" cy="4708528"/>
          </a:xfrm>
        </p:spPr>
        <p:txBody>
          <a:bodyPr anchor="ctr">
            <a:normAutofit/>
          </a:bodyPr>
          <a:lstStyle/>
          <a:p>
            <a:r>
              <a:rPr lang="en-US" sz="1600"/>
              <a:t>Use categories to group posts into feeds.</a:t>
            </a:r>
          </a:p>
          <a:p>
            <a:pPr>
              <a:buFont typeface="Wingdings" panose="05000000000000000000" pitchFamily="2" charset="2"/>
              <a:buChar char="Ø"/>
            </a:pPr>
            <a:r>
              <a:rPr lang="en-US" sz="1600"/>
              <a:t>Pro Tip: Create menu items that are </a:t>
            </a:r>
            <a:r>
              <a:rPr lang="en-US" sz="1600" i="1"/>
              <a:t>feeds</a:t>
            </a:r>
            <a:r>
              <a:rPr lang="en-US" sz="1600"/>
              <a:t> instead of </a:t>
            </a:r>
            <a:r>
              <a:rPr lang="en-US" sz="1600" i="1"/>
              <a:t>pages</a:t>
            </a:r>
            <a:r>
              <a:rPr lang="en-US" sz="1600"/>
              <a:t>, so you do not need to maintain those pages. For example, create a menu for events, and make it a feed showing only your posts with the category “events”.</a:t>
            </a:r>
          </a:p>
          <a:p>
            <a:r>
              <a:rPr lang="en-US" sz="1600"/>
              <a:t>Your home page can be a series of all your posts, so it is always the latest news, much like a true blog.</a:t>
            </a:r>
          </a:p>
          <a:p>
            <a:r>
              <a:rPr lang="en-US" sz="1600"/>
              <a:t>Sticky posts are locked at the top of a feed.</a:t>
            </a:r>
          </a:p>
          <a:p>
            <a:pPr>
              <a:buFont typeface="Wingdings" panose="05000000000000000000" pitchFamily="2" charset="2"/>
              <a:buChar char="Ø"/>
            </a:pPr>
            <a:r>
              <a:rPr lang="en-US" sz="1600"/>
              <a:t>Pro Tip: Use a sticky post to create static text on your homepage, with a feed of posts appearing below it.</a:t>
            </a:r>
          </a:p>
        </p:txBody>
      </p:sp>
      <p:sp>
        <p:nvSpPr>
          <p:cNvPr id="4" name="Footer Placeholder 3">
            <a:extLst>
              <a:ext uri="{FF2B5EF4-FFF2-40B4-BE49-F238E27FC236}">
                <a16:creationId xmlns:a16="http://schemas.microsoft.com/office/drawing/2014/main" id="{8EF67A9F-219A-45BB-9A6B-3ED92DB8E6D3}"/>
              </a:ext>
            </a:extLst>
          </p:cNvPr>
          <p:cNvSpPr>
            <a:spLocks noGrp="1"/>
          </p:cNvSpPr>
          <p:nvPr>
            <p:ph type="ftr" sz="quarter" idx="11"/>
          </p:nvPr>
        </p:nvSpPr>
        <p:spPr>
          <a:xfrm>
            <a:off x="2380058" y="5883276"/>
            <a:ext cx="4679482" cy="365125"/>
          </a:xfrm>
        </p:spPr>
        <p:txBody>
          <a:bodyPr>
            <a:normAutofit/>
          </a:bodyPr>
          <a:lstStyle/>
          <a:p>
            <a:pPr>
              <a:spcAft>
                <a:spcPts val="600"/>
              </a:spcAft>
            </a:pPr>
            <a:r>
              <a:rPr lang="en-US" dirty="0"/>
              <a:t>@tmesposit | Mastering Your Website 101</a:t>
            </a:r>
          </a:p>
        </p:txBody>
      </p:sp>
      <p:sp>
        <p:nvSpPr>
          <p:cNvPr id="5" name="Slide Number Placeholder 4">
            <a:extLst>
              <a:ext uri="{FF2B5EF4-FFF2-40B4-BE49-F238E27FC236}">
                <a16:creationId xmlns:a16="http://schemas.microsoft.com/office/drawing/2014/main" id="{719F8FBF-FE37-4DF0-869B-1A03A1267D27}"/>
              </a:ext>
            </a:extLst>
          </p:cNvPr>
          <p:cNvSpPr>
            <a:spLocks noGrp="1"/>
          </p:cNvSpPr>
          <p:nvPr>
            <p:ph type="sldNum" sz="quarter" idx="12"/>
          </p:nvPr>
        </p:nvSpPr>
        <p:spPr>
          <a:xfrm>
            <a:off x="9231241" y="5883275"/>
            <a:ext cx="578317" cy="365125"/>
          </a:xfrm>
        </p:spPr>
        <p:txBody>
          <a:bodyPr>
            <a:normAutofit/>
          </a:bodyPr>
          <a:lstStyle/>
          <a:p>
            <a:pPr>
              <a:spcAft>
                <a:spcPts val="600"/>
              </a:spcAft>
            </a:pPr>
            <a:fld id="{6D22F896-40B5-4ADD-8801-0D06FADFA095}" type="slidenum">
              <a:rPr lang="en-US" smtClean="0"/>
              <a:pPr>
                <a:spcAft>
                  <a:spcPts val="600"/>
                </a:spcAft>
              </a:pPr>
              <a:t>31</a:t>
            </a:fld>
            <a:endParaRPr lang="en-US"/>
          </a:p>
        </p:txBody>
      </p:sp>
    </p:spTree>
    <p:extLst>
      <p:ext uri="{BB962C8B-B14F-4D97-AF65-F5344CB8AC3E}">
        <p14:creationId xmlns:p14="http://schemas.microsoft.com/office/powerpoint/2010/main" val="4230001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60CF5-5E70-4BB6-9988-7D85C3BB71ED}"/>
              </a:ext>
            </a:extLst>
          </p:cNvPr>
          <p:cNvSpPr>
            <a:spLocks noGrp="1"/>
          </p:cNvSpPr>
          <p:nvPr>
            <p:ph type="title"/>
          </p:nvPr>
        </p:nvSpPr>
        <p:spPr/>
        <p:txBody>
          <a:bodyPr/>
          <a:lstStyle/>
          <a:p>
            <a:r>
              <a:rPr lang="en-US" dirty="0"/>
              <a:t>Plugins</a:t>
            </a:r>
          </a:p>
        </p:txBody>
      </p:sp>
      <p:pic>
        <p:nvPicPr>
          <p:cNvPr id="5" name="Content Placeholder 4" descr="A screenshot of a social media post&#10;&#10;Description generated with very high confidence">
            <a:extLst>
              <a:ext uri="{FF2B5EF4-FFF2-40B4-BE49-F238E27FC236}">
                <a16:creationId xmlns:a16="http://schemas.microsoft.com/office/drawing/2014/main" id="{1E7BEFD5-DBF1-4D55-AAD7-3C1395491F01}"/>
              </a:ext>
            </a:extLst>
          </p:cNvPr>
          <p:cNvPicPr>
            <a:picLocks noGrp="1" noChangeAspect="1"/>
          </p:cNvPicPr>
          <p:nvPr>
            <p:ph idx="1"/>
          </p:nvPr>
        </p:nvPicPr>
        <p:blipFill>
          <a:blip r:embed="rId3"/>
          <a:stretch>
            <a:fillRect/>
          </a:stretch>
        </p:blipFill>
        <p:spPr>
          <a:xfrm>
            <a:off x="2795174" y="1643670"/>
            <a:ext cx="6599270" cy="4595812"/>
          </a:xfrm>
        </p:spPr>
      </p:pic>
      <p:sp>
        <p:nvSpPr>
          <p:cNvPr id="3" name="Footer Placeholder 2">
            <a:extLst>
              <a:ext uri="{FF2B5EF4-FFF2-40B4-BE49-F238E27FC236}">
                <a16:creationId xmlns:a16="http://schemas.microsoft.com/office/drawing/2014/main" id="{B47E3E0B-82AB-49BD-A0B1-5368F1DFB825}"/>
              </a:ext>
            </a:extLst>
          </p:cNvPr>
          <p:cNvSpPr>
            <a:spLocks noGrp="1"/>
          </p:cNvSpPr>
          <p:nvPr>
            <p:ph type="ftr" sz="quarter" idx="11"/>
          </p:nvPr>
        </p:nvSpPr>
        <p:spPr>
          <a:xfrm>
            <a:off x="2380060" y="6329047"/>
            <a:ext cx="4679482" cy="365125"/>
          </a:xfrm>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A71DF058-E2D4-44BA-9BDC-355848DF804D}"/>
              </a:ext>
            </a:extLst>
          </p:cNvPr>
          <p:cNvSpPr>
            <a:spLocks noGrp="1"/>
          </p:cNvSpPr>
          <p:nvPr>
            <p:ph type="sldNum" sz="quarter" idx="12"/>
          </p:nvPr>
        </p:nvSpPr>
        <p:spPr>
          <a:xfrm>
            <a:off x="9231243" y="6329046"/>
            <a:ext cx="578317" cy="365125"/>
          </a:xfrm>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334876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FF1EA-9BBD-4C3F-928C-F072B6144FFB}"/>
              </a:ext>
            </a:extLst>
          </p:cNvPr>
          <p:cNvSpPr>
            <a:spLocks noGrp="1"/>
          </p:cNvSpPr>
          <p:nvPr>
            <p:ph type="title"/>
          </p:nvPr>
        </p:nvSpPr>
        <p:spPr>
          <a:xfrm>
            <a:off x="2380061" y="1321138"/>
            <a:ext cx="7429499" cy="1108928"/>
          </a:xfrm>
        </p:spPr>
        <p:txBody>
          <a:bodyPr>
            <a:normAutofit/>
          </a:bodyPr>
          <a:lstStyle/>
          <a:p>
            <a:r>
              <a:rPr lang="en-US" dirty="0"/>
              <a:t>Users</a:t>
            </a:r>
          </a:p>
        </p:txBody>
      </p:sp>
      <p:graphicFrame>
        <p:nvGraphicFramePr>
          <p:cNvPr id="6" name="Content Placeholder 2">
            <a:extLst>
              <a:ext uri="{FF2B5EF4-FFF2-40B4-BE49-F238E27FC236}">
                <a16:creationId xmlns:a16="http://schemas.microsoft.com/office/drawing/2014/main" id="{A548E019-0706-4ABC-AF10-78BF400C7EA0}"/>
              </a:ext>
            </a:extLst>
          </p:cNvPr>
          <p:cNvGraphicFramePr>
            <a:graphicFrameLocks noGrp="1"/>
          </p:cNvGraphicFramePr>
          <p:nvPr>
            <p:ph idx="1"/>
            <p:extLst>
              <p:ext uri="{D42A27DB-BD31-4B8C-83A1-F6EECF244321}">
                <p14:modId xmlns:p14="http://schemas.microsoft.com/office/powerpoint/2010/main" val="4235326292"/>
              </p:ext>
            </p:extLst>
          </p:nvPr>
        </p:nvGraphicFramePr>
        <p:xfrm>
          <a:off x="2380060" y="2544366"/>
          <a:ext cx="7429500" cy="26562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31159B88-7EFB-4229-A857-3EA29E43D1BE}"/>
              </a:ext>
            </a:extLst>
          </p:cNvPr>
          <p:cNvSpPr>
            <a:spLocks noGrp="1"/>
          </p:cNvSpPr>
          <p:nvPr>
            <p:ph type="ftr" sz="quarter" idx="11"/>
          </p:nvPr>
        </p:nvSpPr>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15C2C418-C01A-48F5-9BE3-7E2829E17223}"/>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3593782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FF1EA-9BBD-4C3F-928C-F072B6144FFB}"/>
              </a:ext>
            </a:extLst>
          </p:cNvPr>
          <p:cNvSpPr>
            <a:spLocks noGrp="1"/>
          </p:cNvSpPr>
          <p:nvPr>
            <p:ph type="title"/>
          </p:nvPr>
        </p:nvSpPr>
        <p:spPr/>
        <p:txBody>
          <a:bodyPr/>
          <a:lstStyle/>
          <a:p>
            <a:r>
              <a:rPr lang="en-US" dirty="0"/>
              <a:t>Users</a:t>
            </a:r>
          </a:p>
        </p:txBody>
      </p:sp>
      <p:pic>
        <p:nvPicPr>
          <p:cNvPr id="5" name="Content Placeholder 4" descr="A screenshot of a cell phone&#10;&#10;Description generated with very high confidence">
            <a:extLst>
              <a:ext uri="{FF2B5EF4-FFF2-40B4-BE49-F238E27FC236}">
                <a16:creationId xmlns:a16="http://schemas.microsoft.com/office/drawing/2014/main" id="{9CB19AC6-61C7-4318-BEE8-96DCCD588E97}"/>
              </a:ext>
            </a:extLst>
          </p:cNvPr>
          <p:cNvPicPr>
            <a:picLocks noGrp="1" noChangeAspect="1"/>
          </p:cNvPicPr>
          <p:nvPr>
            <p:ph idx="1"/>
          </p:nvPr>
        </p:nvPicPr>
        <p:blipFill>
          <a:blip r:embed="rId3"/>
          <a:stretch>
            <a:fillRect/>
          </a:stretch>
        </p:blipFill>
        <p:spPr>
          <a:xfrm>
            <a:off x="3334096" y="2679651"/>
            <a:ext cx="5521429" cy="2385714"/>
          </a:xfrm>
        </p:spPr>
      </p:pic>
      <p:sp>
        <p:nvSpPr>
          <p:cNvPr id="3" name="Footer Placeholder 2">
            <a:extLst>
              <a:ext uri="{FF2B5EF4-FFF2-40B4-BE49-F238E27FC236}">
                <a16:creationId xmlns:a16="http://schemas.microsoft.com/office/drawing/2014/main" id="{ACAABF68-EE1B-4D47-B390-D32A480A9B93}"/>
              </a:ext>
            </a:extLst>
          </p:cNvPr>
          <p:cNvSpPr>
            <a:spLocks noGrp="1"/>
          </p:cNvSpPr>
          <p:nvPr>
            <p:ph type="ftr" sz="quarter" idx="11"/>
          </p:nvPr>
        </p:nvSpPr>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51196CE3-A15C-475B-96C1-66648907A36B}"/>
              </a:ext>
            </a:extLst>
          </p:cNvPr>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3388237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98F55-4D76-412E-B60F-B45CD678C804}"/>
              </a:ext>
            </a:extLst>
          </p:cNvPr>
          <p:cNvSpPr>
            <a:spLocks noGrp="1"/>
          </p:cNvSpPr>
          <p:nvPr>
            <p:ph type="title"/>
          </p:nvPr>
        </p:nvSpPr>
        <p:spPr/>
        <p:txBody>
          <a:bodyPr/>
          <a:lstStyle/>
          <a:p>
            <a:r>
              <a:rPr lang="en-US" dirty="0"/>
              <a:t>Settings</a:t>
            </a:r>
          </a:p>
        </p:txBody>
      </p:sp>
      <p:pic>
        <p:nvPicPr>
          <p:cNvPr id="5" name="Content Placeholder 4" descr="A screenshot of a social media post&#10;&#10;Description generated with very high confidence">
            <a:extLst>
              <a:ext uri="{FF2B5EF4-FFF2-40B4-BE49-F238E27FC236}">
                <a16:creationId xmlns:a16="http://schemas.microsoft.com/office/drawing/2014/main" id="{8688E104-B9C4-4853-96DD-CDFAB91BA138}"/>
              </a:ext>
            </a:extLst>
          </p:cNvPr>
          <p:cNvPicPr>
            <a:picLocks noGrp="1" noChangeAspect="1"/>
          </p:cNvPicPr>
          <p:nvPr>
            <p:ph idx="1"/>
          </p:nvPr>
        </p:nvPicPr>
        <p:blipFill>
          <a:blip r:embed="rId3"/>
          <a:stretch>
            <a:fillRect/>
          </a:stretch>
        </p:blipFill>
        <p:spPr>
          <a:xfrm>
            <a:off x="2380061" y="2131127"/>
            <a:ext cx="7491869" cy="3511242"/>
          </a:xfrm>
        </p:spPr>
      </p:pic>
      <p:sp>
        <p:nvSpPr>
          <p:cNvPr id="3" name="Footer Placeholder 2">
            <a:extLst>
              <a:ext uri="{FF2B5EF4-FFF2-40B4-BE49-F238E27FC236}">
                <a16:creationId xmlns:a16="http://schemas.microsoft.com/office/drawing/2014/main" id="{FC890DD0-DBC9-438E-A3E3-76F8529642AD}"/>
              </a:ext>
            </a:extLst>
          </p:cNvPr>
          <p:cNvSpPr>
            <a:spLocks noGrp="1"/>
          </p:cNvSpPr>
          <p:nvPr>
            <p:ph type="ftr" sz="quarter" idx="11"/>
          </p:nvPr>
        </p:nvSpPr>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07428DC1-00D0-4210-A886-68BB2B1DC1F2}"/>
              </a:ext>
            </a:extLst>
          </p:cNvPr>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1381613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7E082-0F3B-475D-9F39-B6B7DC70B33F}"/>
              </a:ext>
            </a:extLst>
          </p:cNvPr>
          <p:cNvSpPr>
            <a:spLocks noGrp="1"/>
          </p:cNvSpPr>
          <p:nvPr>
            <p:ph type="title"/>
          </p:nvPr>
        </p:nvSpPr>
        <p:spPr/>
        <p:txBody>
          <a:bodyPr/>
          <a:lstStyle/>
          <a:p>
            <a:r>
              <a:rPr lang="en-US" dirty="0"/>
              <a:t>cPanel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2959" y="1755082"/>
            <a:ext cx="7086600" cy="4484400"/>
          </a:xfrm>
        </p:spPr>
      </p:pic>
      <p:sp>
        <p:nvSpPr>
          <p:cNvPr id="3" name="Footer Placeholder 2">
            <a:extLst>
              <a:ext uri="{FF2B5EF4-FFF2-40B4-BE49-F238E27FC236}">
                <a16:creationId xmlns:a16="http://schemas.microsoft.com/office/drawing/2014/main" id="{375B1770-C040-47FF-A746-EC4D08E16DE3}"/>
              </a:ext>
            </a:extLst>
          </p:cNvPr>
          <p:cNvSpPr>
            <a:spLocks noGrp="1"/>
          </p:cNvSpPr>
          <p:nvPr>
            <p:ph type="ftr" sz="quarter" idx="11"/>
          </p:nvPr>
        </p:nvSpPr>
        <p:spPr>
          <a:xfrm>
            <a:off x="2380060" y="6363337"/>
            <a:ext cx="4679482" cy="365125"/>
          </a:xfrm>
        </p:spPr>
        <p:txBody>
          <a:bodyPr/>
          <a:lstStyle/>
          <a:p>
            <a:r>
              <a:rPr lang="en-US" dirty="0"/>
              <a:t>@tmesposit | Mastering Your Website 101</a:t>
            </a:r>
          </a:p>
        </p:txBody>
      </p:sp>
      <p:sp>
        <p:nvSpPr>
          <p:cNvPr id="5" name="Slide Number Placeholder 4">
            <a:extLst>
              <a:ext uri="{FF2B5EF4-FFF2-40B4-BE49-F238E27FC236}">
                <a16:creationId xmlns:a16="http://schemas.microsoft.com/office/drawing/2014/main" id="{5B390BBC-7BC0-4BAD-A159-73096D22017D}"/>
              </a:ext>
            </a:extLst>
          </p:cNvPr>
          <p:cNvSpPr>
            <a:spLocks noGrp="1"/>
          </p:cNvSpPr>
          <p:nvPr>
            <p:ph type="sldNum" sz="quarter" idx="12"/>
          </p:nvPr>
        </p:nvSpPr>
        <p:spPr>
          <a:xfrm>
            <a:off x="9179883" y="6363336"/>
            <a:ext cx="578317" cy="365125"/>
          </a:xfrm>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4260074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6A665A28-D62F-40F4-A553-374A498003A5}"/>
              </a:ext>
            </a:extLst>
          </p:cNvPr>
          <p:cNvPicPr>
            <a:picLocks noChangeAspect="1"/>
          </p:cNvPicPr>
          <p:nvPr/>
        </p:nvPicPr>
        <p:blipFill>
          <a:blip r:embed="rId4"/>
          <a:stretch>
            <a:fillRect/>
          </a:stretch>
        </p:blipFill>
        <p:spPr>
          <a:xfrm>
            <a:off x="2578975" y="1713276"/>
            <a:ext cx="3053259" cy="3425830"/>
          </a:xfrm>
          <a:prstGeom prst="rect">
            <a:avLst/>
          </a:prstGeom>
        </p:spPr>
      </p:pic>
      <p:sp>
        <p:nvSpPr>
          <p:cNvPr id="2" name="Title 1">
            <a:extLst>
              <a:ext uri="{FF2B5EF4-FFF2-40B4-BE49-F238E27FC236}">
                <a16:creationId xmlns:a16="http://schemas.microsoft.com/office/drawing/2014/main" id="{B9E0FB9B-6929-4190-A0C1-23D1C530354D}"/>
              </a:ext>
            </a:extLst>
          </p:cNvPr>
          <p:cNvSpPr>
            <a:spLocks noGrp="1"/>
          </p:cNvSpPr>
          <p:nvPr>
            <p:ph type="title"/>
          </p:nvPr>
        </p:nvSpPr>
        <p:spPr>
          <a:xfrm>
            <a:off x="6459477" y="1692213"/>
            <a:ext cx="3724749" cy="1797511"/>
          </a:xfrm>
        </p:spPr>
        <p:txBody>
          <a:bodyPr vert="horz" lIns="68580" tIns="34290" rIns="68580" bIns="34290" rtlCol="0" anchor="b">
            <a:normAutofit/>
          </a:bodyPr>
          <a:lstStyle/>
          <a:p>
            <a:r>
              <a:rPr lang="en-US"/>
              <a:t>cPanel – Logging on</a:t>
            </a:r>
          </a:p>
        </p:txBody>
      </p:sp>
      <p:sp>
        <p:nvSpPr>
          <p:cNvPr id="3" name="Content Placeholder 2">
            <a:extLst>
              <a:ext uri="{FF2B5EF4-FFF2-40B4-BE49-F238E27FC236}">
                <a16:creationId xmlns:a16="http://schemas.microsoft.com/office/drawing/2014/main" id="{A249F9E0-C340-4D8C-B5B0-2C211714309B}"/>
              </a:ext>
            </a:extLst>
          </p:cNvPr>
          <p:cNvSpPr>
            <a:spLocks noGrp="1"/>
          </p:cNvSpPr>
          <p:nvPr>
            <p:ph idx="1"/>
          </p:nvPr>
        </p:nvSpPr>
        <p:spPr>
          <a:xfrm>
            <a:off x="6459476" y="3558779"/>
            <a:ext cx="3724750" cy="1539540"/>
          </a:xfrm>
        </p:spPr>
        <p:txBody>
          <a:bodyPr vert="horz" lIns="68580" tIns="34290" rIns="68580" bIns="34290" rtlCol="0">
            <a:normAutofit/>
          </a:bodyPr>
          <a:lstStyle/>
          <a:p>
            <a:pPr marL="0" indent="0">
              <a:buNone/>
            </a:pPr>
            <a:endParaRPr lang="en-US" sz="1500" cap="all" dirty="0">
              <a:solidFill>
                <a:schemeClr val="tx2"/>
              </a:solidFill>
            </a:endParaRPr>
          </a:p>
        </p:txBody>
      </p:sp>
      <p:sp>
        <p:nvSpPr>
          <p:cNvPr id="4" name="Footer Placeholder 3">
            <a:extLst>
              <a:ext uri="{FF2B5EF4-FFF2-40B4-BE49-F238E27FC236}">
                <a16:creationId xmlns:a16="http://schemas.microsoft.com/office/drawing/2014/main" id="{C72DD068-420A-41B9-957E-1AB2FC2946E7}"/>
              </a:ext>
            </a:extLst>
          </p:cNvPr>
          <p:cNvSpPr>
            <a:spLocks noGrp="1"/>
          </p:cNvSpPr>
          <p:nvPr>
            <p:ph type="ftr" sz="quarter" idx="11"/>
          </p:nvPr>
        </p:nvSpPr>
        <p:spPr/>
        <p:txBody>
          <a:bodyPr/>
          <a:lstStyle/>
          <a:p>
            <a:r>
              <a:rPr lang="en-US" dirty="0"/>
              <a:t>@tmesposit | Mastering Your Website 101</a:t>
            </a:r>
          </a:p>
        </p:txBody>
      </p:sp>
      <p:sp>
        <p:nvSpPr>
          <p:cNvPr id="6" name="Slide Number Placeholder 5">
            <a:extLst>
              <a:ext uri="{FF2B5EF4-FFF2-40B4-BE49-F238E27FC236}">
                <a16:creationId xmlns:a16="http://schemas.microsoft.com/office/drawing/2014/main" id="{5591536D-9A40-4156-B0B0-0ED339602E5F}"/>
              </a:ext>
            </a:extLst>
          </p:cNvPr>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1513938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BA2F-9C53-4B6D-A78B-B18B54C8CF61}"/>
              </a:ext>
            </a:extLst>
          </p:cNvPr>
          <p:cNvSpPr>
            <a:spLocks noGrp="1"/>
          </p:cNvSpPr>
          <p:nvPr>
            <p:ph type="title"/>
          </p:nvPr>
        </p:nvSpPr>
        <p:spPr/>
        <p:txBody>
          <a:bodyPr/>
          <a:lstStyle/>
          <a:p>
            <a:r>
              <a:rPr lang="en-US" dirty="0"/>
              <a:t>Email forwarding</a:t>
            </a:r>
          </a:p>
        </p:txBody>
      </p:sp>
      <p:pic>
        <p:nvPicPr>
          <p:cNvPr id="8" name="Content Placeholder 7" descr="A screenshot of a cell phone&#10;&#10;Description generated with very high confidence">
            <a:extLst>
              <a:ext uri="{FF2B5EF4-FFF2-40B4-BE49-F238E27FC236}">
                <a16:creationId xmlns:a16="http://schemas.microsoft.com/office/drawing/2014/main" id="{DB438D8D-6ED2-4B1D-A9CE-39E5EAB650A7}"/>
              </a:ext>
            </a:extLst>
          </p:cNvPr>
          <p:cNvPicPr>
            <a:picLocks noGrp="1" noChangeAspect="1"/>
          </p:cNvPicPr>
          <p:nvPr>
            <p:ph idx="1"/>
          </p:nvPr>
        </p:nvPicPr>
        <p:blipFill>
          <a:blip r:embed="rId3"/>
          <a:stretch>
            <a:fillRect/>
          </a:stretch>
        </p:blipFill>
        <p:spPr>
          <a:xfrm>
            <a:off x="3242481" y="1656139"/>
            <a:ext cx="5704657" cy="4227137"/>
          </a:xfrm>
        </p:spPr>
      </p:pic>
      <p:sp>
        <p:nvSpPr>
          <p:cNvPr id="3" name="Footer Placeholder 2">
            <a:extLst>
              <a:ext uri="{FF2B5EF4-FFF2-40B4-BE49-F238E27FC236}">
                <a16:creationId xmlns:a16="http://schemas.microsoft.com/office/drawing/2014/main" id="{D2803A4A-3536-4AD5-BC74-0E4967026556}"/>
              </a:ext>
            </a:extLst>
          </p:cNvPr>
          <p:cNvSpPr>
            <a:spLocks noGrp="1"/>
          </p:cNvSpPr>
          <p:nvPr>
            <p:ph type="ftr" sz="quarter" idx="11"/>
          </p:nvPr>
        </p:nvSpPr>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324EE886-E45D-4F15-8499-4043A8398B85}"/>
              </a:ext>
            </a:extLst>
          </p:cNvPr>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2531323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B45BB-682A-4DFC-B35B-3A15C8BB9899}"/>
              </a:ext>
            </a:extLst>
          </p:cNvPr>
          <p:cNvSpPr>
            <a:spLocks noGrp="1"/>
          </p:cNvSpPr>
          <p:nvPr>
            <p:ph type="title"/>
          </p:nvPr>
        </p:nvSpPr>
        <p:spPr/>
        <p:txBody>
          <a:bodyPr/>
          <a:lstStyle/>
          <a:p>
            <a:r>
              <a:rPr lang="en-US" dirty="0"/>
              <a:t>Backup</a:t>
            </a:r>
          </a:p>
        </p:txBody>
      </p:sp>
      <p:pic>
        <p:nvPicPr>
          <p:cNvPr id="5" name="Content Placeholder 4" descr="A screenshot of a cell phone&#10;&#10;Description generated with very high confidence">
            <a:extLst>
              <a:ext uri="{FF2B5EF4-FFF2-40B4-BE49-F238E27FC236}">
                <a16:creationId xmlns:a16="http://schemas.microsoft.com/office/drawing/2014/main" id="{C0B6BAB5-B79C-4012-A366-C1A135BDCD59}"/>
              </a:ext>
            </a:extLst>
          </p:cNvPr>
          <p:cNvPicPr>
            <a:picLocks noGrp="1" noChangeAspect="1"/>
          </p:cNvPicPr>
          <p:nvPr>
            <p:ph idx="1"/>
          </p:nvPr>
        </p:nvPicPr>
        <p:blipFill>
          <a:blip r:embed="rId3"/>
          <a:stretch>
            <a:fillRect/>
          </a:stretch>
        </p:blipFill>
        <p:spPr>
          <a:xfrm>
            <a:off x="2639609" y="1587314"/>
            <a:ext cx="6910401" cy="4532499"/>
          </a:xfrm>
        </p:spPr>
      </p:pic>
      <p:sp>
        <p:nvSpPr>
          <p:cNvPr id="3" name="Footer Placeholder 2">
            <a:extLst>
              <a:ext uri="{FF2B5EF4-FFF2-40B4-BE49-F238E27FC236}">
                <a16:creationId xmlns:a16="http://schemas.microsoft.com/office/drawing/2014/main" id="{6B4C2277-B742-4A77-8C30-CABCEA18DBC6}"/>
              </a:ext>
            </a:extLst>
          </p:cNvPr>
          <p:cNvSpPr>
            <a:spLocks noGrp="1"/>
          </p:cNvSpPr>
          <p:nvPr>
            <p:ph type="ftr" sz="quarter" idx="11"/>
          </p:nvPr>
        </p:nvSpPr>
        <p:spPr>
          <a:xfrm>
            <a:off x="2380060" y="6290946"/>
            <a:ext cx="4679482" cy="365125"/>
          </a:xfrm>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E66E4DC3-3C60-4127-B405-25372C6F9F97}"/>
              </a:ext>
            </a:extLst>
          </p:cNvPr>
          <p:cNvSpPr>
            <a:spLocks noGrp="1"/>
          </p:cNvSpPr>
          <p:nvPr>
            <p:ph type="sldNum" sz="quarter" idx="12"/>
          </p:nvPr>
        </p:nvSpPr>
        <p:spPr>
          <a:xfrm>
            <a:off x="9231243" y="6290946"/>
            <a:ext cx="578317" cy="365125"/>
          </a:xfrm>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1660581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3"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5"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6"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7"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8"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9"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0"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1"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2"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3"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4"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6"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7"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8"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9"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1"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2"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3"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4"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5"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6"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7"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8"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9"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grpSp>
      <p:sp>
        <p:nvSpPr>
          <p:cNvPr id="2" name="Title 1"/>
          <p:cNvSpPr>
            <a:spLocks noGrp="1"/>
          </p:cNvSpPr>
          <p:nvPr>
            <p:ph type="title"/>
          </p:nvPr>
        </p:nvSpPr>
        <p:spPr>
          <a:xfrm>
            <a:off x="1141413" y="1082673"/>
            <a:ext cx="2869416" cy="4708528"/>
          </a:xfrm>
        </p:spPr>
        <p:txBody>
          <a:bodyPr>
            <a:normAutofit/>
          </a:bodyPr>
          <a:lstStyle/>
          <a:p>
            <a:pPr algn="r"/>
            <a:r>
              <a:rPr lang="en-US" sz="4000"/>
              <a:t>Intended Audience</a:t>
            </a:r>
          </a:p>
        </p:txBody>
      </p:sp>
      <p:cxnSp>
        <p:nvCxnSpPr>
          <p:cNvPr id="41" name="Straight Connector 40">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297763" y="1082673"/>
            <a:ext cx="5751237" cy="4708528"/>
          </a:xfrm>
        </p:spPr>
        <p:txBody>
          <a:bodyPr anchor="ctr">
            <a:normAutofit/>
          </a:bodyPr>
          <a:lstStyle/>
          <a:p>
            <a:r>
              <a:rPr lang="en-US" sz="1800"/>
              <a:t>People who are setting up a website for the first time.</a:t>
            </a:r>
          </a:p>
          <a:p>
            <a:r>
              <a:rPr lang="en-US" sz="1800"/>
              <a:t>People who want to learn WordPress and cPanel basics.</a:t>
            </a:r>
          </a:p>
        </p:txBody>
      </p:sp>
      <p:sp>
        <p:nvSpPr>
          <p:cNvPr id="4" name="Footer Placeholder 3">
            <a:extLst>
              <a:ext uri="{FF2B5EF4-FFF2-40B4-BE49-F238E27FC236}">
                <a16:creationId xmlns:a16="http://schemas.microsoft.com/office/drawing/2014/main" id="{D481376D-ED76-4C11-B38F-F9B683444759}"/>
              </a:ext>
            </a:extLst>
          </p:cNvPr>
          <p:cNvSpPr>
            <a:spLocks noGrp="1"/>
          </p:cNvSpPr>
          <p:nvPr>
            <p:ph type="ftr" sz="quarter" idx="11"/>
          </p:nvPr>
        </p:nvSpPr>
        <p:spPr>
          <a:xfrm>
            <a:off x="1141411" y="5883275"/>
            <a:ext cx="6239309" cy="365125"/>
          </a:xfrm>
        </p:spPr>
        <p:txBody>
          <a:bodyPr>
            <a:normAutofit/>
          </a:bodyPr>
          <a:lstStyle/>
          <a:p>
            <a:pPr>
              <a:spcAft>
                <a:spcPts val="600"/>
              </a:spcAft>
            </a:pPr>
            <a:r>
              <a:rPr lang="en-US" dirty="0"/>
              <a:t>@tmesposit | Mastering Your Website 101</a:t>
            </a:r>
          </a:p>
        </p:txBody>
      </p:sp>
      <p:sp>
        <p:nvSpPr>
          <p:cNvPr id="5" name="Slide Number Placeholder 4">
            <a:extLst>
              <a:ext uri="{FF2B5EF4-FFF2-40B4-BE49-F238E27FC236}">
                <a16:creationId xmlns:a16="http://schemas.microsoft.com/office/drawing/2014/main" id="{6167DD1C-A129-466F-963E-F7840A06A15B}"/>
              </a:ext>
            </a:extLst>
          </p:cNvPr>
          <p:cNvSpPr>
            <a:spLocks noGrp="1"/>
          </p:cNvSpPr>
          <p:nvPr>
            <p:ph type="sldNum" sz="quarter" idx="12"/>
          </p:nvPr>
        </p:nvSpPr>
        <p:spPr>
          <a:xfrm>
            <a:off x="10276321" y="5883274"/>
            <a:ext cx="771089" cy="365125"/>
          </a:xfrm>
        </p:spPr>
        <p:txBody>
          <a:bodyPr>
            <a:normAutofit/>
          </a:bodyPr>
          <a:lstStyle/>
          <a:p>
            <a:pPr>
              <a:spcAft>
                <a:spcPts val="600"/>
              </a:spcAft>
            </a:pPr>
            <a:fld id="{6D22F896-40B5-4ADD-8801-0D06FADFA095}" type="slidenum">
              <a:rPr lang="en-US" smtClean="0"/>
              <a:pPr>
                <a:spcAft>
                  <a:spcPts val="600"/>
                </a:spcAft>
              </a:pPr>
              <a:t>4</a:t>
            </a:fld>
            <a:endParaRPr lang="en-US"/>
          </a:p>
        </p:txBody>
      </p:sp>
      <p:grpSp>
        <p:nvGrpSpPr>
          <p:cNvPr id="43" name="Group 42">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4"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5"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6"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7"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8"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9"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0"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1"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2"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3"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grpSp>
    </p:spTree>
    <p:extLst>
      <p:ext uri="{BB962C8B-B14F-4D97-AF65-F5344CB8AC3E}">
        <p14:creationId xmlns:p14="http://schemas.microsoft.com/office/powerpoint/2010/main" val="3838765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387B4-0405-4850-9C97-64F4B5848FBE}"/>
              </a:ext>
            </a:extLst>
          </p:cNvPr>
          <p:cNvSpPr>
            <a:spLocks noGrp="1"/>
          </p:cNvSpPr>
          <p:nvPr>
            <p:ph type="title"/>
          </p:nvPr>
        </p:nvSpPr>
        <p:spPr>
          <a:xfrm>
            <a:off x="2380061" y="1321138"/>
            <a:ext cx="7429499" cy="1108928"/>
          </a:xfrm>
        </p:spPr>
        <p:txBody>
          <a:bodyPr/>
          <a:lstStyle/>
          <a:p>
            <a:r>
              <a:rPr lang="en-US" dirty="0"/>
              <a:t>Quick List of Tasks for a Webmaster</a:t>
            </a:r>
          </a:p>
        </p:txBody>
      </p:sp>
      <p:sp>
        <p:nvSpPr>
          <p:cNvPr id="3" name="Content Placeholder 2">
            <a:extLst>
              <a:ext uri="{FF2B5EF4-FFF2-40B4-BE49-F238E27FC236}">
                <a16:creationId xmlns:a16="http://schemas.microsoft.com/office/drawing/2014/main" id="{79EC1275-5EF1-42E8-8F54-394AE2D133E6}"/>
              </a:ext>
            </a:extLst>
          </p:cNvPr>
          <p:cNvSpPr>
            <a:spLocks noGrp="1"/>
          </p:cNvSpPr>
          <p:nvPr>
            <p:ph idx="1"/>
          </p:nvPr>
        </p:nvSpPr>
        <p:spPr>
          <a:xfrm>
            <a:off x="2380061" y="2544366"/>
            <a:ext cx="7429499" cy="3157447"/>
          </a:xfrm>
        </p:spPr>
        <p:txBody>
          <a:bodyPr numCol="2">
            <a:normAutofit fontScale="70000" lnSpcReduction="20000"/>
          </a:bodyPr>
          <a:lstStyle/>
          <a:p>
            <a:r>
              <a:rPr lang="en-US" dirty="0"/>
              <a:t>Pick a theme that works for your site.</a:t>
            </a:r>
          </a:p>
          <a:p>
            <a:pPr lvl="1"/>
            <a:r>
              <a:rPr lang="en-US" dirty="0"/>
              <a:t>Update the theme regularly.</a:t>
            </a:r>
          </a:p>
          <a:p>
            <a:r>
              <a:rPr lang="en-US" dirty="0"/>
              <a:t>Make sure WordPress is updated regularly.</a:t>
            </a:r>
          </a:p>
          <a:p>
            <a:r>
              <a:rPr lang="en-US" dirty="0"/>
              <a:t>Update and review plugins regularly.</a:t>
            </a:r>
          </a:p>
          <a:p>
            <a:r>
              <a:rPr lang="en-US" dirty="0"/>
              <a:t>Backup the website at least monthly.</a:t>
            </a:r>
          </a:p>
          <a:p>
            <a:r>
              <a:rPr lang="en-US" dirty="0"/>
              <a:t>Manage user access.</a:t>
            </a:r>
          </a:p>
          <a:p>
            <a:r>
              <a:rPr lang="en-US" dirty="0"/>
              <a:t>Maintain email forwarders in </a:t>
            </a:r>
            <a:r>
              <a:rPr lang="en-US" dirty="0" err="1"/>
              <a:t>cPanel</a:t>
            </a:r>
            <a:r>
              <a:rPr lang="en-US" dirty="0"/>
              <a:t>.</a:t>
            </a:r>
          </a:p>
          <a:p>
            <a:r>
              <a:rPr lang="en-US" dirty="0"/>
              <a:t>Update the copyright date for your page.</a:t>
            </a:r>
          </a:p>
          <a:p>
            <a:r>
              <a:rPr lang="en-US" dirty="0"/>
              <a:t>Maintain domain registration.</a:t>
            </a:r>
          </a:p>
          <a:p>
            <a:r>
              <a:rPr lang="en-US" dirty="0"/>
              <a:t>Groom your media library so duplicate files are removed.</a:t>
            </a:r>
          </a:p>
          <a:p>
            <a:r>
              <a:rPr lang="en-US" dirty="0"/>
              <a:t>Ensure post categories are clearly used, so feeds work.</a:t>
            </a:r>
          </a:p>
        </p:txBody>
      </p:sp>
      <p:sp>
        <p:nvSpPr>
          <p:cNvPr id="4" name="Footer Placeholder 3">
            <a:extLst>
              <a:ext uri="{FF2B5EF4-FFF2-40B4-BE49-F238E27FC236}">
                <a16:creationId xmlns:a16="http://schemas.microsoft.com/office/drawing/2014/main" id="{D79E051D-5E09-496E-859B-E60473400078}"/>
              </a:ext>
            </a:extLst>
          </p:cNvPr>
          <p:cNvSpPr>
            <a:spLocks noGrp="1"/>
          </p:cNvSpPr>
          <p:nvPr>
            <p:ph type="ftr" sz="quarter" idx="11"/>
          </p:nvPr>
        </p:nvSpPr>
        <p:spPr/>
        <p:txBody>
          <a:bodyPr/>
          <a:lstStyle/>
          <a:p>
            <a:r>
              <a:rPr lang="en-US" dirty="0"/>
              <a:t>@tmesposit | Mastering Your Website 101</a:t>
            </a:r>
          </a:p>
        </p:txBody>
      </p:sp>
      <p:sp>
        <p:nvSpPr>
          <p:cNvPr id="5" name="Slide Number Placeholder 4">
            <a:extLst>
              <a:ext uri="{FF2B5EF4-FFF2-40B4-BE49-F238E27FC236}">
                <a16:creationId xmlns:a16="http://schemas.microsoft.com/office/drawing/2014/main" id="{4B7F2D7C-C37A-4F79-9B5C-EAAE8763E5A6}"/>
              </a:ext>
            </a:extLst>
          </p:cNvPr>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2391810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387B4-0405-4850-9C97-64F4B5848FBE}"/>
              </a:ext>
            </a:extLst>
          </p:cNvPr>
          <p:cNvSpPr>
            <a:spLocks noGrp="1"/>
          </p:cNvSpPr>
          <p:nvPr>
            <p:ph type="title"/>
          </p:nvPr>
        </p:nvSpPr>
        <p:spPr>
          <a:xfrm>
            <a:off x="2380061" y="1321138"/>
            <a:ext cx="7429499" cy="1108928"/>
          </a:xfrm>
        </p:spPr>
        <p:txBody>
          <a:bodyPr/>
          <a:lstStyle/>
          <a:p>
            <a:r>
              <a:rPr lang="en-US" dirty="0"/>
              <a:t>Mastering Your Website 201</a:t>
            </a:r>
          </a:p>
        </p:txBody>
      </p:sp>
      <p:sp>
        <p:nvSpPr>
          <p:cNvPr id="3" name="Content Placeholder 2">
            <a:extLst>
              <a:ext uri="{FF2B5EF4-FFF2-40B4-BE49-F238E27FC236}">
                <a16:creationId xmlns:a16="http://schemas.microsoft.com/office/drawing/2014/main" id="{79EC1275-5EF1-42E8-8F54-394AE2D133E6}"/>
              </a:ext>
            </a:extLst>
          </p:cNvPr>
          <p:cNvSpPr>
            <a:spLocks noGrp="1"/>
          </p:cNvSpPr>
          <p:nvPr>
            <p:ph idx="1"/>
          </p:nvPr>
        </p:nvSpPr>
        <p:spPr>
          <a:xfrm>
            <a:off x="2380061" y="2544366"/>
            <a:ext cx="7429499" cy="3157447"/>
          </a:xfrm>
        </p:spPr>
        <p:txBody>
          <a:bodyPr numCol="2">
            <a:normAutofit fontScale="77500" lnSpcReduction="20000"/>
          </a:bodyPr>
          <a:lstStyle/>
          <a:p>
            <a:r>
              <a:rPr lang="en-US" dirty="0"/>
              <a:t>More details on customizing your site.</a:t>
            </a:r>
          </a:p>
          <a:p>
            <a:r>
              <a:rPr lang="en-US" dirty="0"/>
              <a:t>Connecting your site with social media.</a:t>
            </a:r>
          </a:p>
          <a:p>
            <a:r>
              <a:rPr lang="en-US" dirty="0"/>
              <a:t>Plugin Management</a:t>
            </a:r>
          </a:p>
          <a:p>
            <a:pPr lvl="1"/>
            <a:r>
              <a:rPr lang="en-US" dirty="0"/>
              <a:t>Implementing security plugins on your site.</a:t>
            </a:r>
          </a:p>
          <a:p>
            <a:r>
              <a:rPr lang="en-US" dirty="0"/>
              <a:t>Getting HTTPS integrated on your site.</a:t>
            </a:r>
          </a:p>
          <a:p>
            <a:r>
              <a:rPr lang="en-US" dirty="0"/>
              <a:t>cPanel</a:t>
            </a:r>
          </a:p>
          <a:p>
            <a:pPr lvl="1"/>
            <a:r>
              <a:rPr lang="en-US" dirty="0"/>
              <a:t>Antivirus</a:t>
            </a:r>
          </a:p>
          <a:p>
            <a:pPr lvl="1"/>
            <a:r>
              <a:rPr lang="en-US" dirty="0"/>
              <a:t>File Manager</a:t>
            </a:r>
          </a:p>
          <a:p>
            <a:r>
              <a:rPr lang="en-US" dirty="0"/>
              <a:t>FTP</a:t>
            </a:r>
          </a:p>
          <a:p>
            <a:r>
              <a:rPr lang="en-US" dirty="0"/>
              <a:t>SEO (Search Engine Optimization)</a:t>
            </a:r>
          </a:p>
          <a:p>
            <a:r>
              <a:rPr lang="en-US" dirty="0"/>
              <a:t>Event Calendar Integration</a:t>
            </a:r>
          </a:p>
          <a:p>
            <a:r>
              <a:rPr lang="en-US" dirty="0"/>
              <a:t>Subscribe to mail list widgets</a:t>
            </a:r>
          </a:p>
          <a:p>
            <a:r>
              <a:rPr lang="en-US" dirty="0"/>
              <a:t>Google Analytics</a:t>
            </a:r>
          </a:p>
        </p:txBody>
      </p:sp>
      <p:sp>
        <p:nvSpPr>
          <p:cNvPr id="4" name="Footer Placeholder 3">
            <a:extLst>
              <a:ext uri="{FF2B5EF4-FFF2-40B4-BE49-F238E27FC236}">
                <a16:creationId xmlns:a16="http://schemas.microsoft.com/office/drawing/2014/main" id="{75C112C3-B228-4619-9C01-68A8FD14F816}"/>
              </a:ext>
            </a:extLst>
          </p:cNvPr>
          <p:cNvSpPr>
            <a:spLocks noGrp="1"/>
          </p:cNvSpPr>
          <p:nvPr>
            <p:ph type="ftr" sz="quarter" idx="11"/>
          </p:nvPr>
        </p:nvSpPr>
        <p:spPr/>
        <p:txBody>
          <a:bodyPr/>
          <a:lstStyle/>
          <a:p>
            <a:r>
              <a:rPr lang="en-US" dirty="0"/>
              <a:t>@tmesposit | Mastering Your Website 101</a:t>
            </a:r>
          </a:p>
        </p:txBody>
      </p:sp>
      <p:sp>
        <p:nvSpPr>
          <p:cNvPr id="5" name="Slide Number Placeholder 4">
            <a:extLst>
              <a:ext uri="{FF2B5EF4-FFF2-40B4-BE49-F238E27FC236}">
                <a16:creationId xmlns:a16="http://schemas.microsoft.com/office/drawing/2014/main" id="{D4BAACFD-032A-47F5-BA89-9D96419442F5}"/>
              </a:ext>
            </a:extLst>
          </p:cNvPr>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1541637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88903-FC3B-47D3-B954-D8B816E79813}"/>
              </a:ext>
            </a:extLst>
          </p:cNvPr>
          <p:cNvSpPr>
            <a:spLocks noGrp="1"/>
          </p:cNvSpPr>
          <p:nvPr>
            <p:ph type="title"/>
          </p:nvPr>
        </p:nvSpPr>
        <p:spPr>
          <a:xfrm>
            <a:off x="2380061" y="1321138"/>
            <a:ext cx="7429499" cy="1108928"/>
          </a:xfrm>
        </p:spPr>
        <p:txBody>
          <a:bodyPr>
            <a:normAutofit/>
          </a:bodyPr>
          <a:lstStyle/>
          <a:p>
            <a:r>
              <a:rPr lang="en-US" dirty="0"/>
              <a:t>References</a:t>
            </a:r>
          </a:p>
        </p:txBody>
      </p:sp>
      <p:graphicFrame>
        <p:nvGraphicFramePr>
          <p:cNvPr id="5" name="Content Placeholder 2">
            <a:extLst>
              <a:ext uri="{FF2B5EF4-FFF2-40B4-BE49-F238E27FC236}">
                <a16:creationId xmlns:a16="http://schemas.microsoft.com/office/drawing/2014/main" id="{0DE47582-4C1A-4BB2-800F-237A50464B28}"/>
              </a:ext>
            </a:extLst>
          </p:cNvPr>
          <p:cNvGraphicFramePr>
            <a:graphicFrameLocks noGrp="1"/>
          </p:cNvGraphicFramePr>
          <p:nvPr>
            <p:ph idx="1"/>
            <p:extLst>
              <p:ext uri="{D42A27DB-BD31-4B8C-83A1-F6EECF244321}">
                <p14:modId xmlns:p14="http://schemas.microsoft.com/office/powerpoint/2010/main" val="1122991062"/>
              </p:ext>
            </p:extLst>
          </p:nvPr>
        </p:nvGraphicFramePr>
        <p:xfrm>
          <a:off x="2380060" y="2544366"/>
          <a:ext cx="7429500" cy="26562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F5D70C61-4DBA-4873-932C-9E8A463BBFCE}"/>
              </a:ext>
            </a:extLst>
          </p:cNvPr>
          <p:cNvSpPr>
            <a:spLocks noGrp="1"/>
          </p:cNvSpPr>
          <p:nvPr>
            <p:ph type="ftr" sz="quarter" idx="11"/>
          </p:nvPr>
        </p:nvSpPr>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6679D0C4-549E-451A-B270-E041DA895A23}"/>
              </a:ext>
            </a:extLst>
          </p:cNvPr>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165080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2EB6E-BE2B-45B8-8EBF-F7C7D4EEBF32}"/>
              </a:ext>
            </a:extLst>
          </p:cNvPr>
          <p:cNvSpPr>
            <a:spLocks noGrp="1"/>
          </p:cNvSpPr>
          <p:nvPr>
            <p:ph type="title"/>
          </p:nvPr>
        </p:nvSpPr>
        <p:spPr>
          <a:xfrm>
            <a:off x="2380060" y="618518"/>
            <a:ext cx="7429499" cy="1478570"/>
          </a:xfrm>
        </p:spPr>
        <p:txBody>
          <a:bodyPr>
            <a:normAutofit/>
          </a:bodyPr>
          <a:lstStyle/>
          <a:p>
            <a:r>
              <a:rPr lang="en-US" dirty="0"/>
              <a:t>Thanks</a:t>
            </a:r>
          </a:p>
        </p:txBody>
      </p:sp>
      <p:graphicFrame>
        <p:nvGraphicFramePr>
          <p:cNvPr id="5" name="Content Placeholder 2">
            <a:extLst>
              <a:ext uri="{FF2B5EF4-FFF2-40B4-BE49-F238E27FC236}">
                <a16:creationId xmlns:a16="http://schemas.microsoft.com/office/drawing/2014/main" id="{9AE40532-5C27-4B46-8D95-82AA85E072B8}"/>
              </a:ext>
            </a:extLst>
          </p:cNvPr>
          <p:cNvGraphicFramePr>
            <a:graphicFrameLocks noGrp="1"/>
          </p:cNvGraphicFramePr>
          <p:nvPr>
            <p:ph idx="1"/>
            <p:extLst>
              <p:ext uri="{D42A27DB-BD31-4B8C-83A1-F6EECF244321}">
                <p14:modId xmlns:p14="http://schemas.microsoft.com/office/powerpoint/2010/main" val="2574845811"/>
              </p:ext>
            </p:extLst>
          </p:nvPr>
        </p:nvGraphicFramePr>
        <p:xfrm>
          <a:off x="2380059" y="2249488"/>
          <a:ext cx="7429500" cy="3541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775ACFF4-B792-4D50-B21F-117262CA9D53}"/>
              </a:ext>
            </a:extLst>
          </p:cNvPr>
          <p:cNvSpPr>
            <a:spLocks noGrp="1"/>
          </p:cNvSpPr>
          <p:nvPr>
            <p:ph type="ftr" sz="quarter" idx="11"/>
          </p:nvPr>
        </p:nvSpPr>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C20CF0E6-8053-45AA-A397-CAB1A50A13D4}"/>
              </a:ext>
            </a:extLst>
          </p:cNvPr>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387020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417CE-8AE8-4027-875A-229CDE146534}"/>
              </a:ext>
            </a:extLst>
          </p:cNvPr>
          <p:cNvSpPr>
            <a:spLocks noGrp="1"/>
          </p:cNvSpPr>
          <p:nvPr>
            <p:ph type="title"/>
          </p:nvPr>
        </p:nvSpPr>
        <p:spPr>
          <a:xfrm>
            <a:off x="1141413" y="618518"/>
            <a:ext cx="9905998" cy="1478570"/>
          </a:xfrm>
        </p:spPr>
        <p:txBody>
          <a:bodyPr>
            <a:normAutofit/>
          </a:bodyPr>
          <a:lstStyle/>
          <a:p>
            <a:pPr algn="ctr"/>
            <a:r>
              <a:rPr lang="en-US"/>
              <a:t>Contact info</a:t>
            </a:r>
          </a:p>
        </p:txBody>
      </p:sp>
      <p:sp>
        <p:nvSpPr>
          <p:cNvPr id="3" name="Content Placeholder 2">
            <a:extLst>
              <a:ext uri="{FF2B5EF4-FFF2-40B4-BE49-F238E27FC236}">
                <a16:creationId xmlns:a16="http://schemas.microsoft.com/office/drawing/2014/main" id="{FD44D6DE-1728-42E8-B885-03C8948B9238}"/>
              </a:ext>
            </a:extLst>
          </p:cNvPr>
          <p:cNvSpPr>
            <a:spLocks noGrp="1"/>
          </p:cNvSpPr>
          <p:nvPr>
            <p:ph idx="1"/>
          </p:nvPr>
        </p:nvSpPr>
        <p:spPr>
          <a:xfrm>
            <a:off x="1141412" y="2249487"/>
            <a:ext cx="4844521" cy="3541714"/>
          </a:xfrm>
        </p:spPr>
        <p:txBody>
          <a:bodyPr anchor="ctr">
            <a:normAutofit/>
          </a:bodyPr>
          <a:lstStyle/>
          <a:p>
            <a:r>
              <a:rPr lang="en-US" dirty="0">
                <a:hlinkClick r:id="rId4"/>
              </a:rPr>
              <a:t>tmesposit@gmail.com</a:t>
            </a:r>
            <a:endParaRPr lang="en-US" dirty="0"/>
          </a:p>
          <a:p>
            <a:r>
              <a:rPr lang="en-US" dirty="0">
                <a:hlinkClick r:id="rId5"/>
              </a:rPr>
              <a:t>https://twitter.com/tmesposit</a:t>
            </a:r>
            <a:endParaRPr lang="en-US" dirty="0"/>
          </a:p>
          <a:p>
            <a:r>
              <a:rPr lang="en-US" dirty="0">
                <a:hlinkClick r:id="rId6"/>
              </a:rPr>
              <a:t>https://tmesposit.wordpress.com/</a:t>
            </a:r>
            <a:endParaRPr lang="en-US" dirty="0"/>
          </a:p>
          <a:p>
            <a:r>
              <a:rPr lang="en-US" dirty="0">
                <a:hlinkClick r:id="rId7"/>
              </a:rPr>
              <a:t>https://www.linkedin.com/in/timothyesposito/</a:t>
            </a:r>
            <a:endParaRPr lang="en-US" dirty="0"/>
          </a:p>
          <a:p>
            <a:endParaRPr lang="en-US" dirty="0"/>
          </a:p>
          <a:p>
            <a:endParaRPr lang="en-US" dirty="0"/>
          </a:p>
        </p:txBody>
      </p:sp>
      <p:pic>
        <p:nvPicPr>
          <p:cNvPr id="4" name="Picture 3">
            <a:extLst>
              <a:ext uri="{FF2B5EF4-FFF2-40B4-BE49-F238E27FC236}">
                <a16:creationId xmlns:a16="http://schemas.microsoft.com/office/drawing/2014/main" id="{D3D8C42F-C7B7-4856-88DA-1BFB55A08139}"/>
              </a:ext>
            </a:extLst>
          </p:cNvPr>
          <p:cNvPicPr>
            <a:picLocks noChangeAspect="1"/>
          </p:cNvPicPr>
          <p:nvPr/>
        </p:nvPicPr>
        <p:blipFill rotWithShape="1">
          <a:blip r:embed="rId8"/>
          <a:srcRect t="13898" r="2" b="42399"/>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5" name="Footer Placeholder 4">
            <a:extLst>
              <a:ext uri="{FF2B5EF4-FFF2-40B4-BE49-F238E27FC236}">
                <a16:creationId xmlns:a16="http://schemas.microsoft.com/office/drawing/2014/main" id="{1FA12CA2-EF00-4E5B-93FF-47ED767BBCE6}"/>
              </a:ext>
            </a:extLst>
          </p:cNvPr>
          <p:cNvSpPr>
            <a:spLocks noGrp="1"/>
          </p:cNvSpPr>
          <p:nvPr>
            <p:ph type="ftr" sz="quarter" idx="11"/>
          </p:nvPr>
        </p:nvSpPr>
        <p:spPr>
          <a:xfrm>
            <a:off x="1141411" y="5883275"/>
            <a:ext cx="6239309" cy="365125"/>
          </a:xfrm>
        </p:spPr>
        <p:txBody>
          <a:bodyPr>
            <a:normAutofit/>
          </a:bodyPr>
          <a:lstStyle/>
          <a:p>
            <a:pPr>
              <a:spcAft>
                <a:spcPts val="600"/>
              </a:spcAft>
            </a:pPr>
            <a:r>
              <a:rPr lang="en-US" dirty="0"/>
              <a:t>@tmesposit | Mastering Your Website 101</a:t>
            </a:r>
            <a:endParaRPr lang="en-US"/>
          </a:p>
        </p:txBody>
      </p:sp>
      <p:sp>
        <p:nvSpPr>
          <p:cNvPr id="6" name="Slide Number Placeholder 5">
            <a:extLst>
              <a:ext uri="{FF2B5EF4-FFF2-40B4-BE49-F238E27FC236}">
                <a16:creationId xmlns:a16="http://schemas.microsoft.com/office/drawing/2014/main" id="{88E53F15-5D1A-4E5F-A994-92188C8201D3}"/>
              </a:ext>
            </a:extLst>
          </p:cNvPr>
          <p:cNvSpPr>
            <a:spLocks noGrp="1"/>
          </p:cNvSpPr>
          <p:nvPr>
            <p:ph type="sldNum" sz="quarter" idx="12"/>
          </p:nvPr>
        </p:nvSpPr>
        <p:spPr>
          <a:xfrm>
            <a:off x="10276321" y="5883274"/>
            <a:ext cx="771089" cy="365125"/>
          </a:xfrm>
        </p:spPr>
        <p:txBody>
          <a:bodyPr>
            <a:normAutofit/>
          </a:bodyPr>
          <a:lstStyle/>
          <a:p>
            <a:pPr>
              <a:spcAft>
                <a:spcPts val="600"/>
              </a:spcAft>
            </a:pPr>
            <a:fld id="{6D22F896-40B5-4ADD-8801-0D06FADFA095}" type="slidenum">
              <a:rPr lang="en-US" smtClean="0"/>
              <a:pPr>
                <a:spcAft>
                  <a:spcPts val="600"/>
                </a:spcAft>
              </a:pPr>
              <a:t>44</a:t>
            </a:fld>
            <a:endParaRPr lang="en-US"/>
          </a:p>
        </p:txBody>
      </p:sp>
    </p:spTree>
    <p:extLst>
      <p:ext uri="{BB962C8B-B14F-4D97-AF65-F5344CB8AC3E}">
        <p14:creationId xmlns:p14="http://schemas.microsoft.com/office/powerpoint/2010/main" val="925986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0AC3F-95C2-48DE-8C6E-35CB80E22036}"/>
              </a:ext>
            </a:extLst>
          </p:cNvPr>
          <p:cNvSpPr>
            <a:spLocks noGrp="1"/>
          </p:cNvSpPr>
          <p:nvPr>
            <p:ph type="title"/>
          </p:nvPr>
        </p:nvSpPr>
        <p:spPr>
          <a:xfrm>
            <a:off x="1141413" y="618518"/>
            <a:ext cx="9905998" cy="1478570"/>
          </a:xfrm>
        </p:spPr>
        <p:txBody>
          <a:bodyPr>
            <a:normAutofit/>
          </a:bodyPr>
          <a:lstStyle/>
          <a:p>
            <a:r>
              <a:rPr lang="en-US" dirty="0"/>
              <a:t>Overview</a:t>
            </a:r>
          </a:p>
        </p:txBody>
      </p:sp>
      <p:sp>
        <p:nvSpPr>
          <p:cNvPr id="3" name="Footer Placeholder 2">
            <a:extLst>
              <a:ext uri="{FF2B5EF4-FFF2-40B4-BE49-F238E27FC236}">
                <a16:creationId xmlns:a16="http://schemas.microsoft.com/office/drawing/2014/main" id="{040C336D-38AA-4B99-A139-EE6ACBC4F64F}"/>
              </a:ext>
            </a:extLst>
          </p:cNvPr>
          <p:cNvSpPr>
            <a:spLocks noGrp="1"/>
          </p:cNvSpPr>
          <p:nvPr>
            <p:ph type="ftr" sz="quarter" idx="11"/>
          </p:nvPr>
        </p:nvSpPr>
        <p:spPr>
          <a:xfrm>
            <a:off x="1141411" y="5883275"/>
            <a:ext cx="6239309" cy="365125"/>
          </a:xfrm>
        </p:spPr>
        <p:txBody>
          <a:bodyPr>
            <a:normAutofit/>
          </a:bodyPr>
          <a:lstStyle/>
          <a:p>
            <a:pPr>
              <a:spcAft>
                <a:spcPts val="600"/>
              </a:spcAft>
            </a:pPr>
            <a:r>
              <a:rPr lang="en-US" dirty="0"/>
              <a:t>@tmesposit | Mastering Your Website 101</a:t>
            </a:r>
          </a:p>
        </p:txBody>
      </p:sp>
      <p:sp>
        <p:nvSpPr>
          <p:cNvPr id="4" name="Slide Number Placeholder 3">
            <a:extLst>
              <a:ext uri="{FF2B5EF4-FFF2-40B4-BE49-F238E27FC236}">
                <a16:creationId xmlns:a16="http://schemas.microsoft.com/office/drawing/2014/main" id="{887EBEB8-3828-43AE-9E04-6E5E8E838302}"/>
              </a:ext>
            </a:extLst>
          </p:cNvPr>
          <p:cNvSpPr>
            <a:spLocks noGrp="1"/>
          </p:cNvSpPr>
          <p:nvPr>
            <p:ph type="sldNum" sz="quarter" idx="12"/>
          </p:nvPr>
        </p:nvSpPr>
        <p:spPr>
          <a:xfrm>
            <a:off x="10276321" y="5883274"/>
            <a:ext cx="771089" cy="365125"/>
          </a:xfrm>
        </p:spPr>
        <p:txBody>
          <a:bodyPr>
            <a:normAutofit/>
          </a:bodyPr>
          <a:lstStyle/>
          <a:p>
            <a:pPr>
              <a:spcAft>
                <a:spcPts val="600"/>
              </a:spcAft>
            </a:pPr>
            <a:fld id="{6D22F896-40B5-4ADD-8801-0D06FADFA095}" type="slidenum">
              <a:rPr lang="en-US" smtClean="0"/>
              <a:pPr>
                <a:spcAft>
                  <a:spcPts val="600"/>
                </a:spcAft>
              </a:pPr>
              <a:t>5</a:t>
            </a:fld>
            <a:endParaRPr lang="en-US"/>
          </a:p>
        </p:txBody>
      </p:sp>
      <p:graphicFrame>
        <p:nvGraphicFramePr>
          <p:cNvPr id="5" name="Content Placeholder 2">
            <a:extLst>
              <a:ext uri="{FF2B5EF4-FFF2-40B4-BE49-F238E27FC236}">
                <a16:creationId xmlns:a16="http://schemas.microsoft.com/office/drawing/2014/main" id="{4B3CD316-D53D-4E09-9E01-8B0009B155FB}"/>
              </a:ext>
            </a:extLst>
          </p:cNvPr>
          <p:cNvGraphicFramePr>
            <a:graphicFrameLocks noGrp="1"/>
          </p:cNvGraphicFramePr>
          <p:nvPr>
            <p:ph idx="1"/>
            <p:extLst>
              <p:ext uri="{D42A27DB-BD31-4B8C-83A1-F6EECF244321}">
                <p14:modId xmlns:p14="http://schemas.microsoft.com/office/powerpoint/2010/main" val="4013164082"/>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4924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C6FC-FB5E-423C-991E-0ACC15C9F71E}"/>
              </a:ext>
            </a:extLst>
          </p:cNvPr>
          <p:cNvSpPr>
            <a:spLocks noGrp="1"/>
          </p:cNvSpPr>
          <p:nvPr>
            <p:ph type="title"/>
          </p:nvPr>
        </p:nvSpPr>
        <p:spPr>
          <a:xfrm>
            <a:off x="1141413" y="618518"/>
            <a:ext cx="9905998" cy="1478570"/>
          </a:xfrm>
        </p:spPr>
        <p:txBody>
          <a:bodyPr>
            <a:normAutofit/>
          </a:bodyPr>
          <a:lstStyle/>
          <a:p>
            <a:r>
              <a:rPr lang="en-US" dirty="0"/>
              <a:t>Web domain registration</a:t>
            </a:r>
          </a:p>
        </p:txBody>
      </p:sp>
      <p:pic>
        <p:nvPicPr>
          <p:cNvPr id="11" name="Picture 10">
            <a:extLst>
              <a:ext uri="{FF2B5EF4-FFF2-40B4-BE49-F238E27FC236}">
                <a16:creationId xmlns:a16="http://schemas.microsoft.com/office/drawing/2014/main" id="{B4275396-7120-4351-A172-E0D443476A51}"/>
              </a:ext>
            </a:extLst>
          </p:cNvPr>
          <p:cNvPicPr>
            <a:picLocks noChangeAspect="1"/>
          </p:cNvPicPr>
          <p:nvPr/>
        </p:nvPicPr>
        <p:blipFill>
          <a:blip r:embed="rId4"/>
          <a:stretch>
            <a:fillRect/>
          </a:stretch>
        </p:blipFill>
        <p:spPr>
          <a:xfrm>
            <a:off x="1141411" y="2427410"/>
            <a:ext cx="3494597" cy="133668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9" name="Content Placeholder 8" descr="A picture containing clipart&#10;&#10;Description generated with very high confidence">
            <a:extLst>
              <a:ext uri="{FF2B5EF4-FFF2-40B4-BE49-F238E27FC236}">
                <a16:creationId xmlns:a16="http://schemas.microsoft.com/office/drawing/2014/main" id="{DEF9D402-36A5-4EE6-A2F2-B935BFF4309D}"/>
              </a:ext>
            </a:extLst>
          </p:cNvPr>
          <p:cNvPicPr>
            <a:picLocks noGrp="1" noChangeAspect="1"/>
          </p:cNvPicPr>
          <p:nvPr>
            <p:ph idx="1"/>
          </p:nvPr>
        </p:nvPicPr>
        <p:blipFill>
          <a:blip r:embed="rId5"/>
          <a:stretch>
            <a:fillRect/>
          </a:stretch>
        </p:blipFill>
        <p:spPr>
          <a:xfrm>
            <a:off x="1141410" y="4490942"/>
            <a:ext cx="3494597" cy="92385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12" name="Text Placeholder 11">
            <a:extLst>
              <a:ext uri="{FF2B5EF4-FFF2-40B4-BE49-F238E27FC236}">
                <a16:creationId xmlns:a16="http://schemas.microsoft.com/office/drawing/2014/main" id="{4FFF25F4-EB5C-46E6-A21F-1A6A70035206}"/>
              </a:ext>
            </a:extLst>
          </p:cNvPr>
          <p:cNvSpPr>
            <a:spLocks noGrp="1"/>
          </p:cNvSpPr>
          <p:nvPr>
            <p:ph type="body" idx="4294967295"/>
          </p:nvPr>
        </p:nvSpPr>
        <p:spPr>
          <a:xfrm>
            <a:off x="5034579" y="2249487"/>
            <a:ext cx="6012832" cy="3541714"/>
          </a:xfrm>
        </p:spPr>
        <p:txBody>
          <a:bodyPr>
            <a:normAutofit/>
          </a:bodyPr>
          <a:lstStyle/>
          <a:p>
            <a:r>
              <a:rPr lang="en-US"/>
              <a:t>Where you define your URL, such as </a:t>
            </a:r>
            <a:r>
              <a:rPr lang="en-US">
                <a:hlinkClick r:id="rId6"/>
              </a:rPr>
              <a:t>www.cac-stc.org</a:t>
            </a:r>
            <a:endParaRPr lang="en-US"/>
          </a:p>
          <a:p>
            <a:r>
              <a:rPr lang="en-US"/>
              <a:t>You are responsible to pay for and renew this domain</a:t>
            </a:r>
          </a:p>
          <a:p>
            <a:r>
              <a:rPr lang="en-US"/>
              <a:t>Some sites offer domain registration and hosting</a:t>
            </a:r>
          </a:p>
        </p:txBody>
      </p:sp>
      <p:sp>
        <p:nvSpPr>
          <p:cNvPr id="3" name="Footer Placeholder 2">
            <a:extLst>
              <a:ext uri="{FF2B5EF4-FFF2-40B4-BE49-F238E27FC236}">
                <a16:creationId xmlns:a16="http://schemas.microsoft.com/office/drawing/2014/main" id="{FF572E7F-D811-4084-BF37-9089AA3A386E}"/>
              </a:ext>
            </a:extLst>
          </p:cNvPr>
          <p:cNvSpPr>
            <a:spLocks noGrp="1"/>
          </p:cNvSpPr>
          <p:nvPr>
            <p:ph type="ftr" sz="quarter" idx="11"/>
          </p:nvPr>
        </p:nvSpPr>
        <p:spPr>
          <a:xfrm>
            <a:off x="1141411" y="6309360"/>
            <a:ext cx="6239309" cy="365125"/>
          </a:xfrm>
        </p:spPr>
        <p:txBody>
          <a:bodyPr>
            <a:normAutofit/>
          </a:bodyPr>
          <a:lstStyle/>
          <a:p>
            <a:pPr>
              <a:spcAft>
                <a:spcPts val="600"/>
              </a:spcAft>
            </a:pPr>
            <a:r>
              <a:rPr lang="en-US" dirty="0"/>
              <a:t>@tmesposit | Mastering Your Website 101</a:t>
            </a:r>
          </a:p>
        </p:txBody>
      </p:sp>
      <p:sp>
        <p:nvSpPr>
          <p:cNvPr id="4" name="Slide Number Placeholder 3">
            <a:extLst>
              <a:ext uri="{FF2B5EF4-FFF2-40B4-BE49-F238E27FC236}">
                <a16:creationId xmlns:a16="http://schemas.microsoft.com/office/drawing/2014/main" id="{9972EFDE-5DB9-458E-8464-93EDD16F3C51}"/>
              </a:ext>
            </a:extLst>
          </p:cNvPr>
          <p:cNvSpPr>
            <a:spLocks noGrp="1"/>
          </p:cNvSpPr>
          <p:nvPr>
            <p:ph type="sldNum" sz="quarter" idx="12"/>
          </p:nvPr>
        </p:nvSpPr>
        <p:spPr>
          <a:xfrm>
            <a:off x="10276321" y="6309360"/>
            <a:ext cx="771089" cy="365125"/>
          </a:xfrm>
        </p:spPr>
        <p:txBody>
          <a:bodyPr>
            <a:normAutofit/>
          </a:bodyPr>
          <a:lstStyle/>
          <a:p>
            <a:pPr>
              <a:spcAft>
                <a:spcPts val="600"/>
              </a:spcAft>
            </a:pPr>
            <a:fld id="{6D22F896-40B5-4ADD-8801-0D06FADFA095}" type="slidenum">
              <a:rPr lang="en-US" smtClean="0"/>
              <a:pPr>
                <a:spcAft>
                  <a:spcPts val="600"/>
                </a:spcAft>
              </a:pPr>
              <a:t>6</a:t>
            </a:fld>
            <a:endParaRPr lang="en-US"/>
          </a:p>
        </p:txBody>
      </p:sp>
    </p:spTree>
    <p:extLst>
      <p:ext uri="{BB962C8B-B14F-4D97-AF65-F5344CB8AC3E}">
        <p14:creationId xmlns:p14="http://schemas.microsoft.com/office/powerpoint/2010/main" val="405966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C6FC-FB5E-423C-991E-0ACC15C9F71E}"/>
              </a:ext>
            </a:extLst>
          </p:cNvPr>
          <p:cNvSpPr>
            <a:spLocks noGrp="1"/>
          </p:cNvSpPr>
          <p:nvPr>
            <p:ph type="title"/>
          </p:nvPr>
        </p:nvSpPr>
        <p:spPr>
          <a:xfrm>
            <a:off x="1141413" y="618518"/>
            <a:ext cx="9905998" cy="1478570"/>
          </a:xfrm>
        </p:spPr>
        <p:txBody>
          <a:bodyPr>
            <a:normAutofit/>
          </a:bodyPr>
          <a:lstStyle/>
          <a:p>
            <a:r>
              <a:rPr lang="en-US"/>
              <a:t>Web domain registration</a:t>
            </a:r>
          </a:p>
        </p:txBody>
      </p:sp>
      <p:pic>
        <p:nvPicPr>
          <p:cNvPr id="5" name="Content Placeholder 4" descr="A screenshot of a cell phone&#10;&#10;Description generated with very high confidence">
            <a:extLst>
              <a:ext uri="{FF2B5EF4-FFF2-40B4-BE49-F238E27FC236}">
                <a16:creationId xmlns:a16="http://schemas.microsoft.com/office/drawing/2014/main" id="{00CEE22C-915F-4C4F-8EB0-16C568B03172}"/>
              </a:ext>
            </a:extLst>
          </p:cNvPr>
          <p:cNvPicPr>
            <a:picLocks noGrp="1" noChangeAspect="1"/>
          </p:cNvPicPr>
          <p:nvPr>
            <p:ph idx="1"/>
          </p:nvPr>
        </p:nvPicPr>
        <p:blipFill>
          <a:blip r:embed="rId4"/>
          <a:stretch>
            <a:fillRect/>
          </a:stretch>
        </p:blipFill>
        <p:spPr>
          <a:xfrm>
            <a:off x="1141411" y="2336970"/>
            <a:ext cx="3494597" cy="3374684"/>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12" name="Text Placeholder 11">
            <a:extLst>
              <a:ext uri="{FF2B5EF4-FFF2-40B4-BE49-F238E27FC236}">
                <a16:creationId xmlns:a16="http://schemas.microsoft.com/office/drawing/2014/main" id="{4FFF25F4-EB5C-46E6-A21F-1A6A70035206}"/>
              </a:ext>
            </a:extLst>
          </p:cNvPr>
          <p:cNvSpPr>
            <a:spLocks noGrp="1"/>
          </p:cNvSpPr>
          <p:nvPr>
            <p:ph type="body" idx="4294967295"/>
          </p:nvPr>
        </p:nvSpPr>
        <p:spPr>
          <a:xfrm>
            <a:off x="5034579" y="2249487"/>
            <a:ext cx="6012832" cy="3541714"/>
          </a:xfrm>
        </p:spPr>
        <p:txBody>
          <a:bodyPr>
            <a:normAutofit/>
          </a:bodyPr>
          <a:lstStyle/>
          <a:p>
            <a:r>
              <a:rPr lang="en-US"/>
              <a:t>Set the Name server for your hosting company</a:t>
            </a:r>
          </a:p>
          <a:p>
            <a:r>
              <a:rPr lang="en-US"/>
              <a:t>Tells your domain where to look for content</a:t>
            </a:r>
          </a:p>
        </p:txBody>
      </p:sp>
      <p:sp>
        <p:nvSpPr>
          <p:cNvPr id="3" name="Footer Placeholder 2">
            <a:extLst>
              <a:ext uri="{FF2B5EF4-FFF2-40B4-BE49-F238E27FC236}">
                <a16:creationId xmlns:a16="http://schemas.microsoft.com/office/drawing/2014/main" id="{24D02CA1-DE3E-40F9-836A-852230DE88FB}"/>
              </a:ext>
            </a:extLst>
          </p:cNvPr>
          <p:cNvSpPr>
            <a:spLocks noGrp="1"/>
          </p:cNvSpPr>
          <p:nvPr>
            <p:ph type="ftr" sz="quarter" idx="11"/>
          </p:nvPr>
        </p:nvSpPr>
        <p:spPr>
          <a:xfrm>
            <a:off x="1141411" y="6309360"/>
            <a:ext cx="6239309" cy="365125"/>
          </a:xfrm>
        </p:spPr>
        <p:txBody>
          <a:bodyPr>
            <a:normAutofit/>
          </a:bodyPr>
          <a:lstStyle/>
          <a:p>
            <a:pPr>
              <a:spcAft>
                <a:spcPts val="600"/>
              </a:spcAft>
            </a:pPr>
            <a:r>
              <a:rPr lang="en-US" dirty="0"/>
              <a:t>@tmesposit | Mastering Your Website 101</a:t>
            </a:r>
          </a:p>
        </p:txBody>
      </p:sp>
      <p:sp>
        <p:nvSpPr>
          <p:cNvPr id="4" name="Slide Number Placeholder 3">
            <a:extLst>
              <a:ext uri="{FF2B5EF4-FFF2-40B4-BE49-F238E27FC236}">
                <a16:creationId xmlns:a16="http://schemas.microsoft.com/office/drawing/2014/main" id="{4412739E-CC65-4F03-92D3-BCB0B3CB4845}"/>
              </a:ext>
            </a:extLst>
          </p:cNvPr>
          <p:cNvSpPr>
            <a:spLocks noGrp="1"/>
          </p:cNvSpPr>
          <p:nvPr>
            <p:ph type="sldNum" sz="quarter" idx="12"/>
          </p:nvPr>
        </p:nvSpPr>
        <p:spPr>
          <a:xfrm>
            <a:off x="10276321" y="6309360"/>
            <a:ext cx="771089" cy="365125"/>
          </a:xfrm>
        </p:spPr>
        <p:txBody>
          <a:bodyPr>
            <a:normAutofit/>
          </a:bodyPr>
          <a:lstStyle/>
          <a:p>
            <a:pPr>
              <a:spcAft>
                <a:spcPts val="600"/>
              </a:spcAft>
            </a:pPr>
            <a:fld id="{6D22F896-40B5-4ADD-8801-0D06FADFA095}" type="slidenum">
              <a:rPr lang="en-US" smtClean="0"/>
              <a:pPr>
                <a:spcAft>
                  <a:spcPts val="600"/>
                </a:spcAft>
              </a:pPr>
              <a:t>7</a:t>
            </a:fld>
            <a:endParaRPr lang="en-US"/>
          </a:p>
        </p:txBody>
      </p:sp>
    </p:spTree>
    <p:extLst>
      <p:ext uri="{BB962C8B-B14F-4D97-AF65-F5344CB8AC3E}">
        <p14:creationId xmlns:p14="http://schemas.microsoft.com/office/powerpoint/2010/main" val="1285318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07F83-3BDD-41C1-8A83-600A62F43F2C}"/>
              </a:ext>
            </a:extLst>
          </p:cNvPr>
          <p:cNvSpPr>
            <a:spLocks noGrp="1"/>
          </p:cNvSpPr>
          <p:nvPr>
            <p:ph type="title"/>
          </p:nvPr>
        </p:nvSpPr>
        <p:spPr/>
        <p:txBody>
          <a:bodyPr/>
          <a:lstStyle/>
          <a:p>
            <a:r>
              <a:rPr lang="en-US" dirty="0"/>
              <a:t>Web hosting</a:t>
            </a:r>
          </a:p>
        </p:txBody>
      </p:sp>
      <p:pic>
        <p:nvPicPr>
          <p:cNvPr id="5" name="Content Placeholder 4" descr="A picture containing screenshot&#10;&#10;Description generated with very high confidence">
            <a:extLst>
              <a:ext uri="{FF2B5EF4-FFF2-40B4-BE49-F238E27FC236}">
                <a16:creationId xmlns:a16="http://schemas.microsoft.com/office/drawing/2014/main" id="{A9EBF3EF-40F1-4170-BADF-3C8B12A00FDF}"/>
              </a:ext>
            </a:extLst>
          </p:cNvPr>
          <p:cNvPicPr>
            <a:picLocks noGrp="1" noChangeAspect="1"/>
          </p:cNvPicPr>
          <p:nvPr>
            <p:ph idx="1"/>
          </p:nvPr>
        </p:nvPicPr>
        <p:blipFill>
          <a:blip r:embed="rId3"/>
          <a:stretch>
            <a:fillRect/>
          </a:stretch>
        </p:blipFill>
        <p:spPr>
          <a:xfrm>
            <a:off x="1917092" y="2104628"/>
            <a:ext cx="8110259" cy="3631153"/>
          </a:xfrm>
        </p:spPr>
      </p:pic>
      <p:sp>
        <p:nvSpPr>
          <p:cNvPr id="3" name="Footer Placeholder 2">
            <a:extLst>
              <a:ext uri="{FF2B5EF4-FFF2-40B4-BE49-F238E27FC236}">
                <a16:creationId xmlns:a16="http://schemas.microsoft.com/office/drawing/2014/main" id="{B7122AA8-5C7B-4F1F-910F-BB3AC5FEF5AA}"/>
              </a:ext>
            </a:extLst>
          </p:cNvPr>
          <p:cNvSpPr>
            <a:spLocks noGrp="1"/>
          </p:cNvSpPr>
          <p:nvPr>
            <p:ph type="ftr" sz="quarter" idx="11"/>
          </p:nvPr>
        </p:nvSpPr>
        <p:spPr/>
        <p:txBody>
          <a:bodyPr/>
          <a:lstStyle/>
          <a:p>
            <a:r>
              <a:rPr lang="en-US" dirty="0"/>
              <a:t>@tmesposit | Mastering Your Website 101</a:t>
            </a:r>
          </a:p>
        </p:txBody>
      </p:sp>
      <p:sp>
        <p:nvSpPr>
          <p:cNvPr id="4" name="Slide Number Placeholder 3">
            <a:extLst>
              <a:ext uri="{FF2B5EF4-FFF2-40B4-BE49-F238E27FC236}">
                <a16:creationId xmlns:a16="http://schemas.microsoft.com/office/drawing/2014/main" id="{1C3CD092-EE19-4DA4-8D34-BEA47CC4FD34}"/>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3785256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F67CC9-D773-4B4B-8A55-D5DAEC341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314AC0-6EBB-4495-BFD2-09DC7D390A85}"/>
              </a:ext>
            </a:extLst>
          </p:cNvPr>
          <p:cNvSpPr>
            <a:spLocks noGrp="1"/>
          </p:cNvSpPr>
          <p:nvPr>
            <p:ph type="title"/>
          </p:nvPr>
        </p:nvSpPr>
        <p:spPr>
          <a:xfrm>
            <a:off x="1141413" y="618518"/>
            <a:ext cx="9905998" cy="1478570"/>
          </a:xfrm>
        </p:spPr>
        <p:txBody>
          <a:bodyPr>
            <a:normAutofit/>
          </a:bodyPr>
          <a:lstStyle/>
          <a:p>
            <a:r>
              <a:rPr lang="en-US" dirty="0"/>
              <a:t>A Tale of Two Wordpresses</a:t>
            </a:r>
          </a:p>
        </p:txBody>
      </p:sp>
      <p:sp>
        <p:nvSpPr>
          <p:cNvPr id="3" name="Footer Placeholder 2">
            <a:extLst>
              <a:ext uri="{FF2B5EF4-FFF2-40B4-BE49-F238E27FC236}">
                <a16:creationId xmlns:a16="http://schemas.microsoft.com/office/drawing/2014/main" id="{B3806CB5-1C6B-4259-A6E5-6D444E808310}"/>
              </a:ext>
            </a:extLst>
          </p:cNvPr>
          <p:cNvSpPr>
            <a:spLocks noGrp="1"/>
          </p:cNvSpPr>
          <p:nvPr>
            <p:ph type="ftr" sz="quarter" idx="11"/>
          </p:nvPr>
        </p:nvSpPr>
        <p:spPr>
          <a:xfrm>
            <a:off x="1141411" y="5883275"/>
            <a:ext cx="6239309" cy="365125"/>
          </a:xfrm>
        </p:spPr>
        <p:txBody>
          <a:bodyPr>
            <a:normAutofit/>
          </a:bodyPr>
          <a:lstStyle/>
          <a:p>
            <a:pPr>
              <a:spcAft>
                <a:spcPts val="600"/>
              </a:spcAft>
            </a:pPr>
            <a:r>
              <a:rPr lang="en-US" dirty="0"/>
              <a:t>@tmesposit | Mastering Your Website 101</a:t>
            </a:r>
          </a:p>
        </p:txBody>
      </p:sp>
      <p:sp>
        <p:nvSpPr>
          <p:cNvPr id="4" name="Slide Number Placeholder 3">
            <a:extLst>
              <a:ext uri="{FF2B5EF4-FFF2-40B4-BE49-F238E27FC236}">
                <a16:creationId xmlns:a16="http://schemas.microsoft.com/office/drawing/2014/main" id="{39515573-A1A7-4B83-99CE-DABAB640F97D}"/>
              </a:ext>
            </a:extLst>
          </p:cNvPr>
          <p:cNvSpPr>
            <a:spLocks noGrp="1"/>
          </p:cNvSpPr>
          <p:nvPr>
            <p:ph type="sldNum" sz="quarter" idx="12"/>
          </p:nvPr>
        </p:nvSpPr>
        <p:spPr>
          <a:xfrm>
            <a:off x="10276321" y="5883274"/>
            <a:ext cx="771089" cy="365125"/>
          </a:xfrm>
        </p:spPr>
        <p:txBody>
          <a:bodyPr>
            <a:normAutofit/>
          </a:bodyPr>
          <a:lstStyle/>
          <a:p>
            <a:pPr>
              <a:spcAft>
                <a:spcPts val="600"/>
              </a:spcAft>
            </a:pPr>
            <a:fld id="{6D22F896-40B5-4ADD-8801-0D06FADFA095}" type="slidenum">
              <a:rPr lang="en-US" smtClean="0"/>
              <a:pPr>
                <a:spcAft>
                  <a:spcPts val="600"/>
                </a:spcAft>
              </a:pPr>
              <a:t>9</a:t>
            </a:fld>
            <a:endParaRPr lang="en-US"/>
          </a:p>
        </p:txBody>
      </p:sp>
      <p:graphicFrame>
        <p:nvGraphicFramePr>
          <p:cNvPr id="5" name="Content Placeholder 2">
            <a:extLst>
              <a:ext uri="{FF2B5EF4-FFF2-40B4-BE49-F238E27FC236}">
                <a16:creationId xmlns:a16="http://schemas.microsoft.com/office/drawing/2014/main" id="{D626979E-53A0-4394-ADBD-8684A5F8CC77}"/>
              </a:ext>
            </a:extLst>
          </p:cNvPr>
          <p:cNvGraphicFramePr>
            <a:graphicFrameLocks noGrp="1"/>
          </p:cNvGraphicFramePr>
          <p:nvPr>
            <p:ph idx="1"/>
            <p:extLst>
              <p:ext uri="{D42A27DB-BD31-4B8C-83A1-F6EECF244321}">
                <p14:modId xmlns:p14="http://schemas.microsoft.com/office/powerpoint/2010/main" val="206073082"/>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82632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4195</Words>
  <Application>Microsoft Office PowerPoint</Application>
  <PresentationFormat>Widescreen</PresentationFormat>
  <Paragraphs>408</Paragraphs>
  <Slides>44</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Tw Cen MT</vt:lpstr>
      <vt:lpstr>Wingdings</vt:lpstr>
      <vt:lpstr>Circuit</vt:lpstr>
      <vt:lpstr>Mastering Your Website 101</vt:lpstr>
      <vt:lpstr>Introduction</vt:lpstr>
      <vt:lpstr>Experience</vt:lpstr>
      <vt:lpstr>Intended Audience</vt:lpstr>
      <vt:lpstr>Overview</vt:lpstr>
      <vt:lpstr>Web domain registration</vt:lpstr>
      <vt:lpstr>Web domain registration</vt:lpstr>
      <vt:lpstr>Web hosting</vt:lpstr>
      <vt:lpstr>A Tale of Two Wordpresses</vt:lpstr>
      <vt:lpstr>PHP</vt:lpstr>
      <vt:lpstr>Installing WordPress</vt:lpstr>
      <vt:lpstr>Creating Your Website</vt:lpstr>
      <vt:lpstr>WordPress Login Page</vt:lpstr>
      <vt:lpstr>Dashboard</vt:lpstr>
      <vt:lpstr>Posts</vt:lpstr>
      <vt:lpstr>Posts - Editing</vt:lpstr>
      <vt:lpstr>Pages</vt:lpstr>
      <vt:lpstr>Pages – Editing</vt:lpstr>
      <vt:lpstr>Editing Code</vt:lpstr>
      <vt:lpstr>Media</vt:lpstr>
      <vt:lpstr>Media – Details</vt:lpstr>
      <vt:lpstr>Media – Inserting</vt:lpstr>
      <vt:lpstr>Media –Inserted</vt:lpstr>
      <vt:lpstr>Media - Edited</vt:lpstr>
      <vt:lpstr>Appearance</vt:lpstr>
      <vt:lpstr>Appearance: Themes</vt:lpstr>
      <vt:lpstr>Appearance: Customize</vt:lpstr>
      <vt:lpstr>Appearance: Widgets</vt:lpstr>
      <vt:lpstr>Appearance: Widgets</vt:lpstr>
      <vt:lpstr>Appearance: Menus</vt:lpstr>
      <vt:lpstr>Feeds</vt:lpstr>
      <vt:lpstr>Plugins</vt:lpstr>
      <vt:lpstr>Users</vt:lpstr>
      <vt:lpstr>Users</vt:lpstr>
      <vt:lpstr>Settings</vt:lpstr>
      <vt:lpstr>cPanel</vt:lpstr>
      <vt:lpstr>cPanel – Logging on</vt:lpstr>
      <vt:lpstr>Email forwarding</vt:lpstr>
      <vt:lpstr>Backup</vt:lpstr>
      <vt:lpstr>Quick List of Tasks for a Webmaster</vt:lpstr>
      <vt:lpstr>Mastering Your Website 201</vt:lpstr>
      <vt:lpstr>References</vt:lpstr>
      <vt:lpstr>Thanks</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Mastering Your Website 101</dc:title>
  <dc:creator>Timothy Esposito</dc:creator>
  <cp:lastModifiedBy>Timothy Esposito</cp:lastModifiedBy>
  <cp:revision>3</cp:revision>
  <dcterms:created xsi:type="dcterms:W3CDTF">2019-08-26T14:25:34Z</dcterms:created>
  <dcterms:modified xsi:type="dcterms:W3CDTF">2019-11-18T22:21:30Z</dcterms:modified>
</cp:coreProperties>
</file>